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319" r:id="rId2"/>
    <p:sldId id="317" r:id="rId3"/>
    <p:sldId id="277" r:id="rId4"/>
    <p:sldId id="316" r:id="rId5"/>
    <p:sldId id="318" r:id="rId6"/>
    <p:sldId id="308" r:id="rId7"/>
    <p:sldId id="309" r:id="rId8"/>
    <p:sldId id="310" r:id="rId9"/>
    <p:sldId id="311" r:id="rId10"/>
    <p:sldId id="315" r:id="rId11"/>
    <p:sldId id="313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84" r:id="rId20"/>
    <p:sldId id="285" r:id="rId21"/>
    <p:sldId id="287" r:id="rId22"/>
    <p:sldId id="288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D2B80-7E0E-4999-A0EE-13614F6EB4E2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58B23F-F5D8-4712-AD26-19ACD6D57EA4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Как Вы поймете, что достигли цели?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8093422-5EA2-4B0B-A9B4-4DC686309336}" type="parTrans" cxnId="{8C203E77-1EE1-4CCC-9376-525D40EC4A9F}">
      <dgm:prSet/>
      <dgm:spPr/>
      <dgm:t>
        <a:bodyPr/>
        <a:lstStyle/>
        <a:p>
          <a:endParaRPr lang="ru-RU"/>
        </a:p>
      </dgm:t>
    </dgm:pt>
    <dgm:pt modelId="{2C3CAF38-A8FF-45B6-B2E8-86F78E2C6ED7}" type="sibTrans" cxnId="{8C203E77-1EE1-4CCC-9376-525D40EC4A9F}">
      <dgm:prSet/>
      <dgm:spPr/>
      <dgm:t>
        <a:bodyPr/>
        <a:lstStyle/>
        <a:p>
          <a:endParaRPr lang="ru-RU"/>
        </a:p>
      </dgm:t>
    </dgm:pt>
    <dgm:pt modelId="{79BDABE3-239E-4B2A-81D8-7E6E9D8B5C17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Почему это важно?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66CA41B-4930-467C-8495-C99B550E59CB}" type="parTrans" cxnId="{7BD018FE-563E-4734-9124-7D93AA77B225}">
      <dgm:prSet/>
      <dgm:spPr/>
      <dgm:t>
        <a:bodyPr/>
        <a:lstStyle/>
        <a:p>
          <a:endParaRPr lang="ru-RU"/>
        </a:p>
      </dgm:t>
    </dgm:pt>
    <dgm:pt modelId="{0562C11C-9E84-43F9-8867-A82638CDCC65}" type="sibTrans" cxnId="{7BD018FE-563E-4734-9124-7D93AA77B225}">
      <dgm:prSet/>
      <dgm:spPr/>
      <dgm:t>
        <a:bodyPr/>
        <a:lstStyle/>
        <a:p>
          <a:endParaRPr lang="ru-RU"/>
        </a:p>
      </dgm:t>
    </dgm:pt>
    <dgm:pt modelId="{04FFBE32-38D3-40D9-AC58-1677A5D1B027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Что Вы хотите?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6E0683-2806-4B7F-9B04-65EF6521198F}" type="parTrans" cxnId="{7131A237-FEE2-4EC0-BF5F-1BDD958C63A8}">
      <dgm:prSet/>
      <dgm:spPr/>
      <dgm:t>
        <a:bodyPr/>
        <a:lstStyle/>
        <a:p>
          <a:endParaRPr lang="ru-RU"/>
        </a:p>
      </dgm:t>
    </dgm:pt>
    <dgm:pt modelId="{BBB0EA4B-AE83-44DE-9639-C02706BEFB63}" type="sibTrans" cxnId="{7131A237-FEE2-4EC0-BF5F-1BDD958C63A8}">
      <dgm:prSet/>
      <dgm:spPr/>
      <dgm:t>
        <a:bodyPr/>
        <a:lstStyle/>
        <a:p>
          <a:endParaRPr lang="ru-RU"/>
        </a:p>
      </dgm:t>
    </dgm:pt>
    <dgm:pt modelId="{98BF7BAA-134B-4536-B416-E55A03A89618}">
      <dgm:prSet phldrT="[Текст]" phldr="1"/>
      <dgm:spPr/>
      <dgm:t>
        <a:bodyPr/>
        <a:lstStyle/>
        <a:p>
          <a:endParaRPr lang="ru-RU" dirty="0"/>
        </a:p>
      </dgm:t>
    </dgm:pt>
    <dgm:pt modelId="{7DC98A69-4BF1-4981-BCEA-35B0B5016B55}" type="parTrans" cxnId="{9B5142EA-2042-4567-809C-B655BDDB6FA7}">
      <dgm:prSet/>
      <dgm:spPr/>
      <dgm:t>
        <a:bodyPr/>
        <a:lstStyle/>
        <a:p>
          <a:endParaRPr lang="ru-RU"/>
        </a:p>
      </dgm:t>
    </dgm:pt>
    <dgm:pt modelId="{F05CE882-1394-42F2-A895-CB90D284C9AF}" type="sibTrans" cxnId="{9B5142EA-2042-4567-809C-B655BDDB6FA7}">
      <dgm:prSet/>
      <dgm:spPr/>
      <dgm:t>
        <a:bodyPr/>
        <a:lstStyle/>
        <a:p>
          <a:endParaRPr lang="ru-RU"/>
        </a:p>
      </dgm:t>
    </dgm:pt>
    <dgm:pt modelId="{1F7959A1-A8CA-4BEE-9805-4CEDEAFC6BB7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Как Вы можете этого достичь?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27EE82-37E8-4816-8C38-A2AD3013CDDC}" type="parTrans" cxnId="{63AC78C0-89A1-40DF-ACED-34000843A8CE}">
      <dgm:prSet/>
      <dgm:spPr/>
      <dgm:t>
        <a:bodyPr/>
        <a:lstStyle/>
        <a:p>
          <a:endParaRPr lang="ru-RU"/>
        </a:p>
      </dgm:t>
    </dgm:pt>
    <dgm:pt modelId="{5173EFD8-EEFA-48E7-B932-DBE20F27A846}" type="sibTrans" cxnId="{63AC78C0-89A1-40DF-ACED-34000843A8CE}">
      <dgm:prSet/>
      <dgm:spPr/>
      <dgm:t>
        <a:bodyPr/>
        <a:lstStyle/>
        <a:p>
          <a:endParaRPr lang="ru-RU"/>
        </a:p>
      </dgm:t>
    </dgm:pt>
    <dgm:pt modelId="{610C9573-71AD-43A1-BFE4-280C4490FF3F}" type="pres">
      <dgm:prSet presAssocID="{B47D2B80-7E0E-4999-A0EE-13614F6EB4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459930-4862-4D3B-9951-756C6C5DA46D}" type="pres">
      <dgm:prSet presAssocID="{B47D2B80-7E0E-4999-A0EE-13614F6EB4E2}" presName="axisShape" presStyleLbl="bgShp" presStyleIdx="0" presStyleCnt="1"/>
      <dgm:spPr/>
    </dgm:pt>
    <dgm:pt modelId="{D1CDC9B7-B4C5-4359-A626-C475DF65848A}" type="pres">
      <dgm:prSet presAssocID="{B47D2B80-7E0E-4999-A0EE-13614F6EB4E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EF144-B91A-4B22-B200-4FE53C7273C5}" type="pres">
      <dgm:prSet presAssocID="{B47D2B80-7E0E-4999-A0EE-13614F6EB4E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7C8B6-B2BA-4F4A-96DF-8BB493A36EDE}" type="pres">
      <dgm:prSet presAssocID="{B47D2B80-7E0E-4999-A0EE-13614F6EB4E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B05D0-5037-442C-A1BB-2A074A783402}" type="pres">
      <dgm:prSet presAssocID="{B47D2B80-7E0E-4999-A0EE-13614F6EB4E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C01D4-3EB8-48B7-B1DB-859F291CC3CA}" type="presOf" srcId="{04FFBE32-38D3-40D9-AC58-1677A5D1B027}" destId="{06DB05D0-5037-442C-A1BB-2A074A783402}" srcOrd="0" destOrd="0" presId="urn:microsoft.com/office/officeart/2005/8/layout/matrix2"/>
    <dgm:cxn modelId="{D4FC5C66-E133-4BCC-9967-45074E35AF23}" type="presOf" srcId="{79BDABE3-239E-4B2A-81D8-7E6E9D8B5C17}" destId="{C32EF144-B91A-4B22-B200-4FE53C7273C5}" srcOrd="0" destOrd="0" presId="urn:microsoft.com/office/officeart/2005/8/layout/matrix2"/>
    <dgm:cxn modelId="{7131A237-FEE2-4EC0-BF5F-1BDD958C63A8}" srcId="{B47D2B80-7E0E-4999-A0EE-13614F6EB4E2}" destId="{04FFBE32-38D3-40D9-AC58-1677A5D1B027}" srcOrd="3" destOrd="0" parTransId="{0C6E0683-2806-4B7F-9B04-65EF6521198F}" sibTransId="{BBB0EA4B-AE83-44DE-9639-C02706BEFB63}"/>
    <dgm:cxn modelId="{9B5142EA-2042-4567-809C-B655BDDB6FA7}" srcId="{B47D2B80-7E0E-4999-A0EE-13614F6EB4E2}" destId="{98BF7BAA-134B-4536-B416-E55A03A89618}" srcOrd="4" destOrd="0" parTransId="{7DC98A69-4BF1-4981-BCEA-35B0B5016B55}" sibTransId="{F05CE882-1394-42F2-A895-CB90D284C9AF}"/>
    <dgm:cxn modelId="{63AC78C0-89A1-40DF-ACED-34000843A8CE}" srcId="{B47D2B80-7E0E-4999-A0EE-13614F6EB4E2}" destId="{1F7959A1-A8CA-4BEE-9805-4CEDEAFC6BB7}" srcOrd="2" destOrd="0" parTransId="{B927EE82-37E8-4816-8C38-A2AD3013CDDC}" sibTransId="{5173EFD8-EEFA-48E7-B932-DBE20F27A846}"/>
    <dgm:cxn modelId="{8C203E77-1EE1-4CCC-9376-525D40EC4A9F}" srcId="{B47D2B80-7E0E-4999-A0EE-13614F6EB4E2}" destId="{7958B23F-F5D8-4712-AD26-19ACD6D57EA4}" srcOrd="0" destOrd="0" parTransId="{48093422-5EA2-4B0B-A9B4-4DC686309336}" sibTransId="{2C3CAF38-A8FF-45B6-B2E8-86F78E2C6ED7}"/>
    <dgm:cxn modelId="{84B27580-4F22-41FE-80F7-FCDEF4B0EA4A}" type="presOf" srcId="{B47D2B80-7E0E-4999-A0EE-13614F6EB4E2}" destId="{610C9573-71AD-43A1-BFE4-280C4490FF3F}" srcOrd="0" destOrd="0" presId="urn:microsoft.com/office/officeart/2005/8/layout/matrix2"/>
    <dgm:cxn modelId="{7BD018FE-563E-4734-9124-7D93AA77B225}" srcId="{B47D2B80-7E0E-4999-A0EE-13614F6EB4E2}" destId="{79BDABE3-239E-4B2A-81D8-7E6E9D8B5C17}" srcOrd="1" destOrd="0" parTransId="{466CA41B-4930-467C-8495-C99B550E59CB}" sibTransId="{0562C11C-9E84-43F9-8867-A82638CDCC65}"/>
    <dgm:cxn modelId="{182CF615-3F1F-4E5D-9E82-E6BA320C34FF}" type="presOf" srcId="{1F7959A1-A8CA-4BEE-9805-4CEDEAFC6BB7}" destId="{B6C7C8B6-B2BA-4F4A-96DF-8BB493A36EDE}" srcOrd="0" destOrd="0" presId="urn:microsoft.com/office/officeart/2005/8/layout/matrix2"/>
    <dgm:cxn modelId="{B3DF2B2D-62BE-4F26-BB68-EFDE4DE93BC3}" type="presOf" srcId="{7958B23F-F5D8-4712-AD26-19ACD6D57EA4}" destId="{D1CDC9B7-B4C5-4359-A626-C475DF65848A}" srcOrd="0" destOrd="0" presId="urn:microsoft.com/office/officeart/2005/8/layout/matrix2"/>
    <dgm:cxn modelId="{998554EA-2154-407F-AAA8-426B1AA2FE21}" type="presParOf" srcId="{610C9573-71AD-43A1-BFE4-280C4490FF3F}" destId="{9F459930-4862-4D3B-9951-756C6C5DA46D}" srcOrd="0" destOrd="0" presId="urn:microsoft.com/office/officeart/2005/8/layout/matrix2"/>
    <dgm:cxn modelId="{95D05AC2-7EA2-44DD-9225-C874BD705035}" type="presParOf" srcId="{610C9573-71AD-43A1-BFE4-280C4490FF3F}" destId="{D1CDC9B7-B4C5-4359-A626-C475DF65848A}" srcOrd="1" destOrd="0" presId="urn:microsoft.com/office/officeart/2005/8/layout/matrix2"/>
    <dgm:cxn modelId="{A56B3E52-2668-42D8-B445-57F055C19A6B}" type="presParOf" srcId="{610C9573-71AD-43A1-BFE4-280C4490FF3F}" destId="{C32EF144-B91A-4B22-B200-4FE53C7273C5}" srcOrd="2" destOrd="0" presId="urn:microsoft.com/office/officeart/2005/8/layout/matrix2"/>
    <dgm:cxn modelId="{33D2FE83-DBDE-4446-A4EF-FF82F7E97CCA}" type="presParOf" srcId="{610C9573-71AD-43A1-BFE4-280C4490FF3F}" destId="{B6C7C8B6-B2BA-4F4A-96DF-8BB493A36EDE}" srcOrd="3" destOrd="0" presId="urn:microsoft.com/office/officeart/2005/8/layout/matrix2"/>
    <dgm:cxn modelId="{ECE4FF42-9095-4005-B3D4-6C319A259809}" type="presParOf" srcId="{610C9573-71AD-43A1-BFE4-280C4490FF3F}" destId="{06DB05D0-5037-442C-A1BB-2A074A78340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82933-0B6E-4BD0-BED9-0C52647FBF02}" type="doc">
      <dgm:prSet loTypeId="urn:microsoft.com/office/officeart/2005/8/layout/equation2" loCatId="process" qsTypeId="urn:microsoft.com/office/officeart/2005/8/quickstyle/simple3" qsCatId="simple" csTypeId="urn:microsoft.com/office/officeart/2005/8/colors/accent1_2" csCatId="accent1" phldr="1"/>
      <dgm:spPr/>
    </dgm:pt>
    <dgm:pt modelId="{2C7A8E80-67B8-4068-9C0B-D2A47A1CB02D}">
      <dgm:prSet phldrT="[Текст]"/>
      <dgm:spPr/>
      <dgm:t>
        <a:bodyPr/>
        <a:lstStyle/>
        <a:p>
          <a:r>
            <a:rPr lang="ru-RU" dirty="0" smtClean="0"/>
            <a:t>Возрастные особенности</a:t>
          </a:r>
          <a:endParaRPr lang="ru-RU" dirty="0"/>
        </a:p>
      </dgm:t>
    </dgm:pt>
    <dgm:pt modelId="{C6EF5C59-AF1A-496E-BF67-E54563732500}" type="parTrans" cxnId="{AAD33130-2FC6-4B23-93EA-938A226EB5E4}">
      <dgm:prSet/>
      <dgm:spPr/>
      <dgm:t>
        <a:bodyPr/>
        <a:lstStyle/>
        <a:p>
          <a:endParaRPr lang="ru-RU"/>
        </a:p>
      </dgm:t>
    </dgm:pt>
    <dgm:pt modelId="{196B72D3-DC25-41E5-AFDD-612EA5D58061}" type="sibTrans" cxnId="{AAD33130-2FC6-4B23-93EA-938A226EB5E4}">
      <dgm:prSet/>
      <dgm:spPr/>
      <dgm:t>
        <a:bodyPr/>
        <a:lstStyle/>
        <a:p>
          <a:endParaRPr lang="ru-RU"/>
        </a:p>
      </dgm:t>
    </dgm:pt>
    <dgm:pt modelId="{3F790830-A9F7-472B-B491-38B532731378}">
      <dgm:prSet phldrT="[Текст]"/>
      <dgm:spPr/>
      <dgm:t>
        <a:bodyPr/>
        <a:lstStyle/>
        <a:p>
          <a:r>
            <a:rPr lang="ru-RU" dirty="0" smtClean="0"/>
            <a:t>Каналы связи, воздействия</a:t>
          </a:r>
          <a:endParaRPr lang="ru-RU" dirty="0"/>
        </a:p>
      </dgm:t>
    </dgm:pt>
    <dgm:pt modelId="{B713F09B-D967-4709-B421-A135548B48D8}" type="parTrans" cxnId="{DDFE9B2D-AB0B-4FD9-85D8-2861907890E4}">
      <dgm:prSet/>
      <dgm:spPr/>
      <dgm:t>
        <a:bodyPr/>
        <a:lstStyle/>
        <a:p>
          <a:endParaRPr lang="ru-RU"/>
        </a:p>
      </dgm:t>
    </dgm:pt>
    <dgm:pt modelId="{D8C3EA44-967E-4080-A470-C0C1E8E91AD8}" type="sibTrans" cxnId="{DDFE9B2D-AB0B-4FD9-85D8-2861907890E4}">
      <dgm:prSet/>
      <dgm:spPr/>
      <dgm:t>
        <a:bodyPr/>
        <a:lstStyle/>
        <a:p>
          <a:endParaRPr lang="ru-RU"/>
        </a:p>
      </dgm:t>
    </dgm:pt>
    <dgm:pt modelId="{BC4B330A-B7AE-4597-85E7-3586A925DF89}">
      <dgm:prSet phldrT="[Текст]"/>
      <dgm:spPr/>
      <dgm:t>
        <a:bodyPr/>
        <a:lstStyle/>
        <a:p>
          <a:r>
            <a:rPr lang="ru-RU" dirty="0" smtClean="0"/>
            <a:t>Формы работы (что хотят?)</a:t>
          </a:r>
          <a:endParaRPr lang="ru-RU" dirty="0"/>
        </a:p>
      </dgm:t>
    </dgm:pt>
    <dgm:pt modelId="{171705E4-C0FB-4DC6-A0A5-E14ECDFF52F1}" type="parTrans" cxnId="{0F538653-BD70-4FA7-8B3B-422D29B2C4C5}">
      <dgm:prSet/>
      <dgm:spPr/>
      <dgm:t>
        <a:bodyPr/>
        <a:lstStyle/>
        <a:p>
          <a:endParaRPr lang="ru-RU"/>
        </a:p>
      </dgm:t>
    </dgm:pt>
    <dgm:pt modelId="{DE318A57-087D-44E7-8468-574B2FB7667F}" type="sibTrans" cxnId="{0F538653-BD70-4FA7-8B3B-422D29B2C4C5}">
      <dgm:prSet/>
      <dgm:spPr/>
      <dgm:t>
        <a:bodyPr/>
        <a:lstStyle/>
        <a:p>
          <a:endParaRPr lang="ru-RU"/>
        </a:p>
      </dgm:t>
    </dgm:pt>
    <dgm:pt modelId="{8757E6E9-EC37-44E0-8DC7-4BDCB6A8FE39}" type="pres">
      <dgm:prSet presAssocID="{D8482933-0B6E-4BD0-BED9-0C52647FBF02}" presName="Name0" presStyleCnt="0">
        <dgm:presLayoutVars>
          <dgm:dir/>
          <dgm:resizeHandles val="exact"/>
        </dgm:presLayoutVars>
      </dgm:prSet>
      <dgm:spPr/>
    </dgm:pt>
    <dgm:pt modelId="{A4BB4E95-1593-49C3-A4CC-8A99FFB435F2}" type="pres">
      <dgm:prSet presAssocID="{D8482933-0B6E-4BD0-BED9-0C52647FBF02}" presName="vNodes" presStyleCnt="0"/>
      <dgm:spPr/>
    </dgm:pt>
    <dgm:pt modelId="{85CAC3B0-B976-4D6B-A4C2-049491FAA720}" type="pres">
      <dgm:prSet presAssocID="{2C7A8E80-67B8-4068-9C0B-D2A47A1CB0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6F0EE-F09F-4C10-977D-154CB4E9FEDD}" type="pres">
      <dgm:prSet presAssocID="{196B72D3-DC25-41E5-AFDD-612EA5D58061}" presName="spacerT" presStyleCnt="0"/>
      <dgm:spPr/>
    </dgm:pt>
    <dgm:pt modelId="{ED378074-2D3E-4FB6-9418-842799C8CB07}" type="pres">
      <dgm:prSet presAssocID="{196B72D3-DC25-41E5-AFDD-612EA5D5806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E26EF0D-751A-4A84-83FB-C004AAE98968}" type="pres">
      <dgm:prSet presAssocID="{196B72D3-DC25-41E5-AFDD-612EA5D58061}" presName="spacerB" presStyleCnt="0"/>
      <dgm:spPr/>
    </dgm:pt>
    <dgm:pt modelId="{C0EE722E-6AF2-4F85-B47A-0F0B3511A8EA}" type="pres">
      <dgm:prSet presAssocID="{3F790830-A9F7-472B-B491-38B5327313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A52CA-D7B8-46E8-8941-42A0F4981D17}" type="pres">
      <dgm:prSet presAssocID="{D8482933-0B6E-4BD0-BED9-0C52647FBF02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F2586EEF-E808-4670-9FAB-0575A8D7818E}" type="pres">
      <dgm:prSet presAssocID="{D8482933-0B6E-4BD0-BED9-0C52647FBF0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7026AC5-FDA3-49D4-81DD-FBB8FDE5CA31}" type="pres">
      <dgm:prSet presAssocID="{D8482933-0B6E-4BD0-BED9-0C52647FBF0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3D6E53-EB35-46F2-9516-85B1C2EE6A31}" type="presOf" srcId="{2C7A8E80-67B8-4068-9C0B-D2A47A1CB02D}" destId="{85CAC3B0-B976-4D6B-A4C2-049491FAA720}" srcOrd="0" destOrd="0" presId="urn:microsoft.com/office/officeart/2005/8/layout/equation2"/>
    <dgm:cxn modelId="{F4EFCE51-1F66-4FB0-B2EE-9072CFE87D68}" type="presOf" srcId="{BC4B330A-B7AE-4597-85E7-3586A925DF89}" destId="{37026AC5-FDA3-49D4-81DD-FBB8FDE5CA31}" srcOrd="0" destOrd="0" presId="urn:microsoft.com/office/officeart/2005/8/layout/equation2"/>
    <dgm:cxn modelId="{F1E37FD3-6E54-426D-869B-EC15616AF05A}" type="presOf" srcId="{D8C3EA44-967E-4080-A470-C0C1E8E91AD8}" destId="{F2586EEF-E808-4670-9FAB-0575A8D7818E}" srcOrd="1" destOrd="0" presId="urn:microsoft.com/office/officeart/2005/8/layout/equation2"/>
    <dgm:cxn modelId="{DDFE9B2D-AB0B-4FD9-85D8-2861907890E4}" srcId="{D8482933-0B6E-4BD0-BED9-0C52647FBF02}" destId="{3F790830-A9F7-472B-B491-38B532731378}" srcOrd="1" destOrd="0" parTransId="{B713F09B-D967-4709-B421-A135548B48D8}" sibTransId="{D8C3EA44-967E-4080-A470-C0C1E8E91AD8}"/>
    <dgm:cxn modelId="{062B2536-3E11-4454-A09B-9B11D217082B}" type="presOf" srcId="{196B72D3-DC25-41E5-AFDD-612EA5D58061}" destId="{ED378074-2D3E-4FB6-9418-842799C8CB07}" srcOrd="0" destOrd="0" presId="urn:microsoft.com/office/officeart/2005/8/layout/equation2"/>
    <dgm:cxn modelId="{2F9506A3-CC16-43EA-9BEB-AA49DA5D5B91}" type="presOf" srcId="{D8C3EA44-967E-4080-A470-C0C1E8E91AD8}" destId="{88DA52CA-D7B8-46E8-8941-42A0F4981D17}" srcOrd="0" destOrd="0" presId="urn:microsoft.com/office/officeart/2005/8/layout/equation2"/>
    <dgm:cxn modelId="{0F538653-BD70-4FA7-8B3B-422D29B2C4C5}" srcId="{D8482933-0B6E-4BD0-BED9-0C52647FBF02}" destId="{BC4B330A-B7AE-4597-85E7-3586A925DF89}" srcOrd="2" destOrd="0" parTransId="{171705E4-C0FB-4DC6-A0A5-E14ECDFF52F1}" sibTransId="{DE318A57-087D-44E7-8468-574B2FB7667F}"/>
    <dgm:cxn modelId="{62DD497C-4184-4BD8-A9B6-519339C9CBB8}" type="presOf" srcId="{D8482933-0B6E-4BD0-BED9-0C52647FBF02}" destId="{8757E6E9-EC37-44E0-8DC7-4BDCB6A8FE39}" srcOrd="0" destOrd="0" presId="urn:microsoft.com/office/officeart/2005/8/layout/equation2"/>
    <dgm:cxn modelId="{AAD33130-2FC6-4B23-93EA-938A226EB5E4}" srcId="{D8482933-0B6E-4BD0-BED9-0C52647FBF02}" destId="{2C7A8E80-67B8-4068-9C0B-D2A47A1CB02D}" srcOrd="0" destOrd="0" parTransId="{C6EF5C59-AF1A-496E-BF67-E54563732500}" sibTransId="{196B72D3-DC25-41E5-AFDD-612EA5D58061}"/>
    <dgm:cxn modelId="{414BB5E9-F78C-4964-A56B-404925B48624}" type="presOf" srcId="{3F790830-A9F7-472B-B491-38B532731378}" destId="{C0EE722E-6AF2-4F85-B47A-0F0B3511A8EA}" srcOrd="0" destOrd="0" presId="urn:microsoft.com/office/officeart/2005/8/layout/equation2"/>
    <dgm:cxn modelId="{2C100EE3-9DCF-4BDD-92EF-99E8457E129D}" type="presParOf" srcId="{8757E6E9-EC37-44E0-8DC7-4BDCB6A8FE39}" destId="{A4BB4E95-1593-49C3-A4CC-8A99FFB435F2}" srcOrd="0" destOrd="0" presId="urn:microsoft.com/office/officeart/2005/8/layout/equation2"/>
    <dgm:cxn modelId="{0E415579-F4E1-4DB5-A3CD-DC0C23ECF4EE}" type="presParOf" srcId="{A4BB4E95-1593-49C3-A4CC-8A99FFB435F2}" destId="{85CAC3B0-B976-4D6B-A4C2-049491FAA720}" srcOrd="0" destOrd="0" presId="urn:microsoft.com/office/officeart/2005/8/layout/equation2"/>
    <dgm:cxn modelId="{FD4E218B-9F4A-4AF6-9293-B79905B28A8C}" type="presParOf" srcId="{A4BB4E95-1593-49C3-A4CC-8A99FFB435F2}" destId="{10D6F0EE-F09F-4C10-977D-154CB4E9FEDD}" srcOrd="1" destOrd="0" presId="urn:microsoft.com/office/officeart/2005/8/layout/equation2"/>
    <dgm:cxn modelId="{0B89C794-26AC-402F-9569-BA1D9E5CA833}" type="presParOf" srcId="{A4BB4E95-1593-49C3-A4CC-8A99FFB435F2}" destId="{ED378074-2D3E-4FB6-9418-842799C8CB07}" srcOrd="2" destOrd="0" presId="urn:microsoft.com/office/officeart/2005/8/layout/equation2"/>
    <dgm:cxn modelId="{64E2BFE3-BB94-4C35-B285-71FAE3749428}" type="presParOf" srcId="{A4BB4E95-1593-49C3-A4CC-8A99FFB435F2}" destId="{2E26EF0D-751A-4A84-83FB-C004AAE98968}" srcOrd="3" destOrd="0" presId="urn:microsoft.com/office/officeart/2005/8/layout/equation2"/>
    <dgm:cxn modelId="{7784FD5E-7A46-41DA-A2F9-9CB912334D88}" type="presParOf" srcId="{A4BB4E95-1593-49C3-A4CC-8A99FFB435F2}" destId="{C0EE722E-6AF2-4F85-B47A-0F0B3511A8EA}" srcOrd="4" destOrd="0" presId="urn:microsoft.com/office/officeart/2005/8/layout/equation2"/>
    <dgm:cxn modelId="{55D5E99C-CB2D-44FC-B94B-66B36D1CFAB3}" type="presParOf" srcId="{8757E6E9-EC37-44E0-8DC7-4BDCB6A8FE39}" destId="{88DA52CA-D7B8-46E8-8941-42A0F4981D17}" srcOrd="1" destOrd="0" presId="urn:microsoft.com/office/officeart/2005/8/layout/equation2"/>
    <dgm:cxn modelId="{C42A5A4A-0607-4290-BECD-37A397998656}" type="presParOf" srcId="{88DA52CA-D7B8-46E8-8941-42A0F4981D17}" destId="{F2586EEF-E808-4670-9FAB-0575A8D7818E}" srcOrd="0" destOrd="0" presId="urn:microsoft.com/office/officeart/2005/8/layout/equation2"/>
    <dgm:cxn modelId="{6B80F91E-D40D-4E63-94CF-5245A2351FA2}" type="presParOf" srcId="{8757E6E9-EC37-44E0-8DC7-4BDCB6A8FE39}" destId="{37026AC5-FDA3-49D4-81DD-FBB8FDE5CA3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E3701-3A8C-49CB-A5DC-8D220525CB8F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55BC539E-0C52-413F-B37F-4C3199BAFF21}">
      <dgm:prSet phldrT="[Текст]" custT="1"/>
      <dgm:spPr/>
      <dgm:t>
        <a:bodyPr/>
        <a:lstStyle/>
        <a:p>
          <a:r>
            <a:rPr lang="ru-RU" sz="2400" dirty="0" smtClean="0">
              <a:latin typeface="Cambria" panose="02040503050406030204" pitchFamily="18" charset="0"/>
              <a:ea typeface="Cambria" panose="02040503050406030204" pitchFamily="18" charset="0"/>
            </a:rPr>
            <a:t>Устойчивость — когда у людей появляется чувство сопричастности к проекту, они становятся его лояльной аудиторией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A623B8-3CCE-44AE-952D-B84092E1DA86}" type="parTrans" cxnId="{423331D3-5EA2-459D-9021-814EFBE355BA}">
      <dgm:prSet/>
      <dgm:spPr/>
      <dgm:t>
        <a:bodyPr/>
        <a:lstStyle/>
        <a:p>
          <a:endParaRPr lang="ru-RU"/>
        </a:p>
      </dgm:t>
    </dgm:pt>
    <dgm:pt modelId="{B62D783D-0EF1-4D32-8713-D194444DAAF6}" type="sibTrans" cxnId="{423331D3-5EA2-459D-9021-814EFBE355BA}">
      <dgm:prSet/>
      <dgm:spPr/>
      <dgm:t>
        <a:bodyPr/>
        <a:lstStyle/>
        <a:p>
          <a:endParaRPr lang="ru-RU"/>
        </a:p>
      </dgm:t>
    </dgm:pt>
    <dgm:pt modelId="{6266994A-0D61-4A23-88CE-A7B49EB88398}">
      <dgm:prSet phldrT="[Текст]" custT="1"/>
      <dgm:spPr/>
      <dgm:t>
        <a:bodyPr/>
        <a:lstStyle/>
        <a:p>
          <a:r>
            <a:rPr lang="ru-RU" sz="2400" dirty="0" smtClean="0">
              <a:latin typeface="Cambria" panose="02040503050406030204" pitchFamily="18" charset="0"/>
              <a:ea typeface="Cambria" panose="02040503050406030204" pitchFamily="18" charset="0"/>
            </a:rPr>
            <a:t>Эффективность — инициативные группы частично или полностью берут на себя организацию событий, помогая вам экономить время и средства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41D915-F4C2-4719-8FD1-046CBBFD5092}" type="parTrans" cxnId="{D08787AA-B3BC-4ED4-A095-0E664A2F1412}">
      <dgm:prSet/>
      <dgm:spPr/>
      <dgm:t>
        <a:bodyPr/>
        <a:lstStyle/>
        <a:p>
          <a:endParaRPr lang="ru-RU"/>
        </a:p>
      </dgm:t>
    </dgm:pt>
    <dgm:pt modelId="{3343D82C-F29E-4017-900E-A318178682C0}" type="sibTrans" cxnId="{D08787AA-B3BC-4ED4-A095-0E664A2F1412}">
      <dgm:prSet/>
      <dgm:spPr/>
      <dgm:t>
        <a:bodyPr/>
        <a:lstStyle/>
        <a:p>
          <a:endParaRPr lang="ru-RU"/>
        </a:p>
      </dgm:t>
    </dgm:pt>
    <dgm:pt modelId="{BA926367-1391-487E-B9A4-3CE7FF5BA5D1}">
      <dgm:prSet phldrT="[Текст]" custT="1"/>
      <dgm:spPr/>
      <dgm:t>
        <a:bodyPr/>
        <a:lstStyle/>
        <a:p>
          <a:r>
            <a:rPr lang="ru-RU" sz="2400" dirty="0" smtClean="0">
              <a:latin typeface="Cambria" panose="02040503050406030204" pitchFamily="18" charset="0"/>
              <a:ea typeface="Cambria" panose="02040503050406030204" pitchFamily="18" charset="0"/>
            </a:rPr>
            <a:t>Развитие - чем шире и разнообразнее охват проекта (то есть чем больше разных сообществ в него вовлечены), тем выше его шансы </a:t>
          </a:r>
          <a:endParaRPr lang="ru-RU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9F7987-CC65-4226-B9EE-CADF0D2136F3}" type="parTrans" cxnId="{BF3CB5E2-0EEC-49A7-B037-14C571A8EE0C}">
      <dgm:prSet/>
      <dgm:spPr/>
      <dgm:t>
        <a:bodyPr/>
        <a:lstStyle/>
        <a:p>
          <a:endParaRPr lang="ru-RU"/>
        </a:p>
      </dgm:t>
    </dgm:pt>
    <dgm:pt modelId="{86DC2A6F-2A42-4CC3-8BDD-B9EBF2A795B6}" type="sibTrans" cxnId="{BF3CB5E2-0EEC-49A7-B037-14C571A8EE0C}">
      <dgm:prSet/>
      <dgm:spPr/>
      <dgm:t>
        <a:bodyPr/>
        <a:lstStyle/>
        <a:p>
          <a:endParaRPr lang="ru-RU"/>
        </a:p>
      </dgm:t>
    </dgm:pt>
    <dgm:pt modelId="{A5408C6D-E63A-4180-A2FD-CF2298E99601}" type="pres">
      <dgm:prSet presAssocID="{FC6E3701-3A8C-49CB-A5DC-8D220525CB8F}" presName="linearFlow" presStyleCnt="0">
        <dgm:presLayoutVars>
          <dgm:resizeHandles val="exact"/>
        </dgm:presLayoutVars>
      </dgm:prSet>
      <dgm:spPr/>
    </dgm:pt>
    <dgm:pt modelId="{F38831E1-7C95-4657-A5CA-BAB512B3B1DB}" type="pres">
      <dgm:prSet presAssocID="{55BC539E-0C52-413F-B37F-4C3199BAFF21}" presName="node" presStyleLbl="node1" presStyleIdx="0" presStyleCnt="3" custScaleX="198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10F01-3AE3-4268-91E3-DAA127795DD5}" type="pres">
      <dgm:prSet presAssocID="{B62D783D-0EF1-4D32-8713-D194444DAAF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2F11952-466B-4B11-BA80-CFEAF559EA29}" type="pres">
      <dgm:prSet presAssocID="{B62D783D-0EF1-4D32-8713-D194444DAAF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41AE68F-EBEF-4208-A035-9744C5C0E5F2}" type="pres">
      <dgm:prSet presAssocID="{6266994A-0D61-4A23-88CE-A7B49EB88398}" presName="node" presStyleLbl="node1" presStyleIdx="1" presStyleCnt="3" custScaleX="19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C2AD0-AFA5-4CE1-B954-186370F5B3EF}" type="pres">
      <dgm:prSet presAssocID="{3343D82C-F29E-4017-900E-A318178682C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3BC555D-56CC-4A9C-9098-E7E40A09A1B8}" type="pres">
      <dgm:prSet presAssocID="{3343D82C-F29E-4017-900E-A318178682C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8FF15C2-F17C-4A9C-BD4E-136D0C8A720E}" type="pres">
      <dgm:prSet presAssocID="{BA926367-1391-487E-B9A4-3CE7FF5BA5D1}" presName="node" presStyleLbl="node1" presStyleIdx="2" presStyleCnt="3" custScaleX="192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CB5E2-0EEC-49A7-B037-14C571A8EE0C}" srcId="{FC6E3701-3A8C-49CB-A5DC-8D220525CB8F}" destId="{BA926367-1391-487E-B9A4-3CE7FF5BA5D1}" srcOrd="2" destOrd="0" parTransId="{079F7987-CC65-4226-B9EE-CADF0D2136F3}" sibTransId="{86DC2A6F-2A42-4CC3-8BDD-B9EBF2A795B6}"/>
    <dgm:cxn modelId="{CBC0C1E4-2BB9-4858-AD25-9429A3BD8149}" type="presOf" srcId="{3343D82C-F29E-4017-900E-A318178682C0}" destId="{83BC555D-56CC-4A9C-9098-E7E40A09A1B8}" srcOrd="1" destOrd="0" presId="urn:microsoft.com/office/officeart/2005/8/layout/process2"/>
    <dgm:cxn modelId="{423331D3-5EA2-459D-9021-814EFBE355BA}" srcId="{FC6E3701-3A8C-49CB-A5DC-8D220525CB8F}" destId="{55BC539E-0C52-413F-B37F-4C3199BAFF21}" srcOrd="0" destOrd="0" parTransId="{3EA623B8-3CCE-44AE-952D-B84092E1DA86}" sibTransId="{B62D783D-0EF1-4D32-8713-D194444DAAF6}"/>
    <dgm:cxn modelId="{2D90010A-AB08-4C9C-9FD5-8461CF7F56DD}" type="presOf" srcId="{FC6E3701-3A8C-49CB-A5DC-8D220525CB8F}" destId="{A5408C6D-E63A-4180-A2FD-CF2298E99601}" srcOrd="0" destOrd="0" presId="urn:microsoft.com/office/officeart/2005/8/layout/process2"/>
    <dgm:cxn modelId="{65EFA8FC-2344-4F8E-BA7A-B8050A6F11F2}" type="presOf" srcId="{55BC539E-0C52-413F-B37F-4C3199BAFF21}" destId="{F38831E1-7C95-4657-A5CA-BAB512B3B1DB}" srcOrd="0" destOrd="0" presId="urn:microsoft.com/office/officeart/2005/8/layout/process2"/>
    <dgm:cxn modelId="{D08787AA-B3BC-4ED4-A095-0E664A2F1412}" srcId="{FC6E3701-3A8C-49CB-A5DC-8D220525CB8F}" destId="{6266994A-0D61-4A23-88CE-A7B49EB88398}" srcOrd="1" destOrd="0" parTransId="{9A41D915-F4C2-4719-8FD1-046CBBFD5092}" sibTransId="{3343D82C-F29E-4017-900E-A318178682C0}"/>
    <dgm:cxn modelId="{FD6D432D-7405-48A3-B58F-91B1C2F2567E}" type="presOf" srcId="{3343D82C-F29E-4017-900E-A318178682C0}" destId="{F73C2AD0-AFA5-4CE1-B954-186370F5B3EF}" srcOrd="0" destOrd="0" presId="urn:microsoft.com/office/officeart/2005/8/layout/process2"/>
    <dgm:cxn modelId="{EFE44D7E-CFAA-48F7-B0E7-9A639EB0BB4B}" type="presOf" srcId="{BA926367-1391-487E-B9A4-3CE7FF5BA5D1}" destId="{68FF15C2-F17C-4A9C-BD4E-136D0C8A720E}" srcOrd="0" destOrd="0" presId="urn:microsoft.com/office/officeart/2005/8/layout/process2"/>
    <dgm:cxn modelId="{559A4812-2352-4C4F-9852-B56E43585686}" type="presOf" srcId="{6266994A-0D61-4A23-88CE-A7B49EB88398}" destId="{F41AE68F-EBEF-4208-A035-9744C5C0E5F2}" srcOrd="0" destOrd="0" presId="urn:microsoft.com/office/officeart/2005/8/layout/process2"/>
    <dgm:cxn modelId="{EABA8D40-895D-491B-AF94-F4996545D2CB}" type="presOf" srcId="{B62D783D-0EF1-4D32-8713-D194444DAAF6}" destId="{22F11952-466B-4B11-BA80-CFEAF559EA29}" srcOrd="1" destOrd="0" presId="urn:microsoft.com/office/officeart/2005/8/layout/process2"/>
    <dgm:cxn modelId="{2E14FF71-2E08-423A-A1A5-A23BDBD74A95}" type="presOf" srcId="{B62D783D-0EF1-4D32-8713-D194444DAAF6}" destId="{CF010F01-3AE3-4268-91E3-DAA127795DD5}" srcOrd="0" destOrd="0" presId="urn:microsoft.com/office/officeart/2005/8/layout/process2"/>
    <dgm:cxn modelId="{7E8AA5F6-0C82-4C81-9DFB-69B13EFD50EC}" type="presParOf" srcId="{A5408C6D-E63A-4180-A2FD-CF2298E99601}" destId="{F38831E1-7C95-4657-A5CA-BAB512B3B1DB}" srcOrd="0" destOrd="0" presId="urn:microsoft.com/office/officeart/2005/8/layout/process2"/>
    <dgm:cxn modelId="{9DAC87F8-5B67-4590-BA52-EA2E6D97C346}" type="presParOf" srcId="{A5408C6D-E63A-4180-A2FD-CF2298E99601}" destId="{CF010F01-3AE3-4268-91E3-DAA127795DD5}" srcOrd="1" destOrd="0" presId="urn:microsoft.com/office/officeart/2005/8/layout/process2"/>
    <dgm:cxn modelId="{03188C49-4FE8-42DA-9E60-A82224C093D3}" type="presParOf" srcId="{CF010F01-3AE3-4268-91E3-DAA127795DD5}" destId="{22F11952-466B-4B11-BA80-CFEAF559EA29}" srcOrd="0" destOrd="0" presId="urn:microsoft.com/office/officeart/2005/8/layout/process2"/>
    <dgm:cxn modelId="{C97DD2AF-CF66-4663-A54D-DBB087BDB001}" type="presParOf" srcId="{A5408C6D-E63A-4180-A2FD-CF2298E99601}" destId="{F41AE68F-EBEF-4208-A035-9744C5C0E5F2}" srcOrd="2" destOrd="0" presId="urn:microsoft.com/office/officeart/2005/8/layout/process2"/>
    <dgm:cxn modelId="{5A7D35D2-0FC1-402C-A8AC-DF31B33D581A}" type="presParOf" srcId="{A5408C6D-E63A-4180-A2FD-CF2298E99601}" destId="{F73C2AD0-AFA5-4CE1-B954-186370F5B3EF}" srcOrd="3" destOrd="0" presId="urn:microsoft.com/office/officeart/2005/8/layout/process2"/>
    <dgm:cxn modelId="{AE78EBF2-7324-4613-8A12-C90AEF0FE6DC}" type="presParOf" srcId="{F73C2AD0-AFA5-4CE1-B954-186370F5B3EF}" destId="{83BC555D-56CC-4A9C-9098-E7E40A09A1B8}" srcOrd="0" destOrd="0" presId="urn:microsoft.com/office/officeart/2005/8/layout/process2"/>
    <dgm:cxn modelId="{BF24D39A-EB85-4F99-A503-626D238D2A17}" type="presParOf" srcId="{A5408C6D-E63A-4180-A2FD-CF2298E99601}" destId="{68FF15C2-F17C-4A9C-BD4E-136D0C8A720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D51075-C225-49E7-83CE-92F374A5C375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8B95CD0E-CE89-4384-ADDB-371D9A5A5585}">
      <dgm:prSet phldrT="[Текст]" custT="1"/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Какой её видят другие (реальные и потенциальные пользователи, СМИ, власть, благотворители и </a:t>
          </a:r>
          <a:r>
            <a:rPr lang="ru-RU" sz="1800" dirty="0" err="1" smtClean="0">
              <a:latin typeface="Cambria" panose="02040503050406030204" pitchFamily="18" charset="0"/>
            </a:rPr>
            <a:t>др</a:t>
          </a:r>
          <a:r>
            <a:rPr lang="ru-RU" sz="1800" dirty="0" smtClean="0">
              <a:latin typeface="Cambria" panose="02040503050406030204" pitchFamily="18" charset="0"/>
            </a:rPr>
            <a:t>)</a:t>
          </a:r>
          <a:endParaRPr lang="ru-RU" sz="1800" dirty="0">
            <a:latin typeface="Cambria" panose="02040503050406030204" pitchFamily="18" charset="0"/>
          </a:endParaRPr>
        </a:p>
      </dgm:t>
    </dgm:pt>
    <dgm:pt modelId="{7A2A38BA-1902-44FD-9F62-C3DA81A8C3FE}" type="parTrans" cxnId="{B619B3DC-75A9-43C3-99DC-E68A4F3172F0}">
      <dgm:prSet/>
      <dgm:spPr/>
      <dgm:t>
        <a:bodyPr/>
        <a:lstStyle/>
        <a:p>
          <a:endParaRPr lang="ru-RU"/>
        </a:p>
      </dgm:t>
    </dgm:pt>
    <dgm:pt modelId="{5A015AA0-3EAD-4D75-8EE0-44D2EFBC09BA}" type="sibTrans" cxnId="{B619B3DC-75A9-43C3-99DC-E68A4F3172F0}">
      <dgm:prSet/>
      <dgm:spPr/>
      <dgm:t>
        <a:bodyPr/>
        <a:lstStyle/>
        <a:p>
          <a:endParaRPr lang="ru-RU"/>
        </a:p>
      </dgm:t>
    </dgm:pt>
    <dgm:pt modelId="{1F1FD9BE-D4C8-4B74-88D3-8CF88BB0A79C}">
      <dgm:prSet phldrT="[Текст]" custT="1"/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Какова она есть на самом деле</a:t>
          </a:r>
          <a:endParaRPr lang="ru-RU" sz="2000" dirty="0">
            <a:latin typeface="Cambria" panose="02040503050406030204" pitchFamily="18" charset="0"/>
          </a:endParaRPr>
        </a:p>
      </dgm:t>
    </dgm:pt>
    <dgm:pt modelId="{706FA582-76A6-4A10-94F1-CF168B8358B6}" type="parTrans" cxnId="{1E011CF1-C22C-4A78-B3D1-C3697DC5DD6E}">
      <dgm:prSet/>
      <dgm:spPr/>
      <dgm:t>
        <a:bodyPr/>
        <a:lstStyle/>
        <a:p>
          <a:endParaRPr lang="ru-RU"/>
        </a:p>
      </dgm:t>
    </dgm:pt>
    <dgm:pt modelId="{3971C306-E865-42E1-904D-6051A15856BD}" type="sibTrans" cxnId="{1E011CF1-C22C-4A78-B3D1-C3697DC5DD6E}">
      <dgm:prSet/>
      <dgm:spPr/>
      <dgm:t>
        <a:bodyPr/>
        <a:lstStyle/>
        <a:p>
          <a:endParaRPr lang="ru-RU"/>
        </a:p>
      </dgm:t>
    </dgm:pt>
    <dgm:pt modelId="{E7CB90BC-CCF8-495D-8D3D-F5AB8EFDE521}">
      <dgm:prSet phldrT="[Текст]" custT="1"/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Она такая, какой её видим мы сами, библиотекари</a:t>
          </a:r>
          <a:endParaRPr lang="ru-RU" sz="2000" dirty="0">
            <a:latin typeface="Cambria" panose="02040503050406030204" pitchFamily="18" charset="0"/>
          </a:endParaRPr>
        </a:p>
      </dgm:t>
    </dgm:pt>
    <dgm:pt modelId="{1F579857-B3C0-4CEE-BAB3-EF2D45B7EEF1}" type="parTrans" cxnId="{B5F68A38-53BB-4E83-9E12-CFF305510533}">
      <dgm:prSet/>
      <dgm:spPr/>
      <dgm:t>
        <a:bodyPr/>
        <a:lstStyle/>
        <a:p>
          <a:endParaRPr lang="ru-RU"/>
        </a:p>
      </dgm:t>
    </dgm:pt>
    <dgm:pt modelId="{9D641AA9-3DAB-4A08-9718-1D52FBB74C4B}" type="sibTrans" cxnId="{B5F68A38-53BB-4E83-9E12-CFF305510533}">
      <dgm:prSet/>
      <dgm:spPr/>
      <dgm:t>
        <a:bodyPr/>
        <a:lstStyle/>
        <a:p>
          <a:endParaRPr lang="ru-RU"/>
        </a:p>
      </dgm:t>
    </dgm:pt>
    <dgm:pt modelId="{17683265-634B-411D-B684-9DAA048C5213}" type="pres">
      <dgm:prSet presAssocID="{0CD51075-C225-49E7-83CE-92F374A5C375}" presName="compositeShape" presStyleCnt="0">
        <dgm:presLayoutVars>
          <dgm:chMax val="7"/>
          <dgm:dir/>
          <dgm:resizeHandles val="exact"/>
        </dgm:presLayoutVars>
      </dgm:prSet>
      <dgm:spPr/>
    </dgm:pt>
    <dgm:pt modelId="{C3ECE031-B755-49E8-A8CA-4366F4D6B175}" type="pres">
      <dgm:prSet presAssocID="{0CD51075-C225-49E7-83CE-92F374A5C375}" presName="wedge1" presStyleLbl="node1" presStyleIdx="0" presStyleCnt="3" custScaleX="152628" custScaleY="103794"/>
      <dgm:spPr/>
      <dgm:t>
        <a:bodyPr/>
        <a:lstStyle/>
        <a:p>
          <a:endParaRPr lang="ru-RU"/>
        </a:p>
      </dgm:t>
    </dgm:pt>
    <dgm:pt modelId="{481E2EA5-0BAA-41EC-ACAC-19C244A5A8E4}" type="pres">
      <dgm:prSet presAssocID="{0CD51075-C225-49E7-83CE-92F374A5C375}" presName="dummy1a" presStyleCnt="0"/>
      <dgm:spPr/>
    </dgm:pt>
    <dgm:pt modelId="{3E2E3F4C-B099-4385-A21E-0A414D10CD1A}" type="pres">
      <dgm:prSet presAssocID="{0CD51075-C225-49E7-83CE-92F374A5C375}" presName="dummy1b" presStyleCnt="0"/>
      <dgm:spPr/>
    </dgm:pt>
    <dgm:pt modelId="{D1E6A9EB-8B2C-438D-867C-AB6C84DC057B}" type="pres">
      <dgm:prSet presAssocID="{0CD51075-C225-49E7-83CE-92F374A5C37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3DD45-2B6B-4015-B90C-C4C4668B7E37}" type="pres">
      <dgm:prSet presAssocID="{0CD51075-C225-49E7-83CE-92F374A5C375}" presName="wedge2" presStyleLbl="node1" presStyleIdx="1" presStyleCnt="3" custScaleX="146418" custScaleY="112276"/>
      <dgm:spPr/>
      <dgm:t>
        <a:bodyPr/>
        <a:lstStyle/>
        <a:p>
          <a:endParaRPr lang="ru-RU"/>
        </a:p>
      </dgm:t>
    </dgm:pt>
    <dgm:pt modelId="{006586A3-C2A0-4AD0-8759-CA48EEAD9451}" type="pres">
      <dgm:prSet presAssocID="{0CD51075-C225-49E7-83CE-92F374A5C375}" presName="dummy2a" presStyleCnt="0"/>
      <dgm:spPr/>
    </dgm:pt>
    <dgm:pt modelId="{1B3BEEF5-4C66-40C6-8C4E-8A647FA8E12F}" type="pres">
      <dgm:prSet presAssocID="{0CD51075-C225-49E7-83CE-92F374A5C375}" presName="dummy2b" presStyleCnt="0"/>
      <dgm:spPr/>
    </dgm:pt>
    <dgm:pt modelId="{315AF079-B6DD-4E1A-B522-343CFC57FA89}" type="pres">
      <dgm:prSet presAssocID="{0CD51075-C225-49E7-83CE-92F374A5C37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E1DD7-0AB4-4FB2-87E3-AE288471215F}" type="pres">
      <dgm:prSet presAssocID="{0CD51075-C225-49E7-83CE-92F374A5C375}" presName="wedge3" presStyleLbl="node1" presStyleIdx="2" presStyleCnt="3" custScaleX="142766" custScaleY="104687"/>
      <dgm:spPr/>
      <dgm:t>
        <a:bodyPr/>
        <a:lstStyle/>
        <a:p>
          <a:endParaRPr lang="ru-RU"/>
        </a:p>
      </dgm:t>
    </dgm:pt>
    <dgm:pt modelId="{A8FCE9B0-2945-4D67-B08F-1DC36163E7E5}" type="pres">
      <dgm:prSet presAssocID="{0CD51075-C225-49E7-83CE-92F374A5C375}" presName="dummy3a" presStyleCnt="0"/>
      <dgm:spPr/>
    </dgm:pt>
    <dgm:pt modelId="{8D124B2F-2E44-45E5-92F8-59012C709428}" type="pres">
      <dgm:prSet presAssocID="{0CD51075-C225-49E7-83CE-92F374A5C375}" presName="dummy3b" presStyleCnt="0"/>
      <dgm:spPr/>
    </dgm:pt>
    <dgm:pt modelId="{002BD931-47D0-4E1A-AD6F-327C335261E8}" type="pres">
      <dgm:prSet presAssocID="{0CD51075-C225-49E7-83CE-92F374A5C37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4A696-2E3B-4993-AB55-348379B8336E}" type="pres">
      <dgm:prSet presAssocID="{5A015AA0-3EAD-4D75-8EE0-44D2EFBC09BA}" presName="arrowWedge1" presStyleLbl="fgSibTrans2D1" presStyleIdx="0" presStyleCnt="3" custScaleX="143857" custScaleY="104403"/>
      <dgm:spPr/>
    </dgm:pt>
    <dgm:pt modelId="{B34FE230-CABC-4D7F-9B3A-8EA6B569F2E4}" type="pres">
      <dgm:prSet presAssocID="{3971C306-E865-42E1-904D-6051A15856BD}" presName="arrowWedge2" presStyleLbl="fgSibTrans2D1" presStyleIdx="1" presStyleCnt="3" custScaleX="142087" custScaleY="110145"/>
      <dgm:spPr/>
    </dgm:pt>
    <dgm:pt modelId="{B13AFE16-724F-48DE-98B5-6806FAF3000A}" type="pres">
      <dgm:prSet presAssocID="{9D641AA9-3DAB-4A08-9718-1D52FBB74C4B}" presName="arrowWedge3" presStyleLbl="fgSibTrans2D1" presStyleIdx="2" presStyleCnt="3" custScaleX="135531" custScaleY="102257"/>
      <dgm:spPr/>
    </dgm:pt>
  </dgm:ptLst>
  <dgm:cxnLst>
    <dgm:cxn modelId="{B5F68A38-53BB-4E83-9E12-CFF305510533}" srcId="{0CD51075-C225-49E7-83CE-92F374A5C375}" destId="{E7CB90BC-CCF8-495D-8D3D-F5AB8EFDE521}" srcOrd="2" destOrd="0" parTransId="{1F579857-B3C0-4CEE-BAB3-EF2D45B7EEF1}" sibTransId="{9D641AA9-3DAB-4A08-9718-1D52FBB74C4B}"/>
    <dgm:cxn modelId="{809392B1-887A-4C27-8EC1-8132FF527EEB}" type="presOf" srcId="{E7CB90BC-CCF8-495D-8D3D-F5AB8EFDE521}" destId="{FDBE1DD7-0AB4-4FB2-87E3-AE288471215F}" srcOrd="0" destOrd="0" presId="urn:microsoft.com/office/officeart/2005/8/layout/cycle8"/>
    <dgm:cxn modelId="{B619B3DC-75A9-43C3-99DC-E68A4F3172F0}" srcId="{0CD51075-C225-49E7-83CE-92F374A5C375}" destId="{8B95CD0E-CE89-4384-ADDB-371D9A5A5585}" srcOrd="0" destOrd="0" parTransId="{7A2A38BA-1902-44FD-9F62-C3DA81A8C3FE}" sibTransId="{5A015AA0-3EAD-4D75-8EE0-44D2EFBC09BA}"/>
    <dgm:cxn modelId="{A3E94939-337E-44AE-8DD5-B9DB56FA8BAA}" type="presOf" srcId="{1F1FD9BE-D4C8-4B74-88D3-8CF88BB0A79C}" destId="{1573DD45-2B6B-4015-B90C-C4C4668B7E37}" srcOrd="0" destOrd="0" presId="urn:microsoft.com/office/officeart/2005/8/layout/cycle8"/>
    <dgm:cxn modelId="{DB2AC496-9200-4221-93AC-AE9129D7D572}" type="presOf" srcId="{8B95CD0E-CE89-4384-ADDB-371D9A5A5585}" destId="{D1E6A9EB-8B2C-438D-867C-AB6C84DC057B}" srcOrd="1" destOrd="0" presId="urn:microsoft.com/office/officeart/2005/8/layout/cycle8"/>
    <dgm:cxn modelId="{34480F8C-FAD2-4C4D-ABBD-C23333CC80E7}" type="presOf" srcId="{0CD51075-C225-49E7-83CE-92F374A5C375}" destId="{17683265-634B-411D-B684-9DAA048C5213}" srcOrd="0" destOrd="0" presId="urn:microsoft.com/office/officeart/2005/8/layout/cycle8"/>
    <dgm:cxn modelId="{6A217620-7643-48A0-ADAE-7CB7CD748EF3}" type="presOf" srcId="{E7CB90BC-CCF8-495D-8D3D-F5AB8EFDE521}" destId="{002BD931-47D0-4E1A-AD6F-327C335261E8}" srcOrd="1" destOrd="0" presId="urn:microsoft.com/office/officeart/2005/8/layout/cycle8"/>
    <dgm:cxn modelId="{F05A0A3D-3182-4E0E-A652-5F8E9B992D91}" type="presOf" srcId="{8B95CD0E-CE89-4384-ADDB-371D9A5A5585}" destId="{C3ECE031-B755-49E8-A8CA-4366F4D6B175}" srcOrd="0" destOrd="0" presId="urn:microsoft.com/office/officeart/2005/8/layout/cycle8"/>
    <dgm:cxn modelId="{F4D9A6F2-BCDC-4E24-8363-051EF07BF442}" type="presOf" srcId="{1F1FD9BE-D4C8-4B74-88D3-8CF88BB0A79C}" destId="{315AF079-B6DD-4E1A-B522-343CFC57FA89}" srcOrd="1" destOrd="0" presId="urn:microsoft.com/office/officeart/2005/8/layout/cycle8"/>
    <dgm:cxn modelId="{1E011CF1-C22C-4A78-B3D1-C3697DC5DD6E}" srcId="{0CD51075-C225-49E7-83CE-92F374A5C375}" destId="{1F1FD9BE-D4C8-4B74-88D3-8CF88BB0A79C}" srcOrd="1" destOrd="0" parTransId="{706FA582-76A6-4A10-94F1-CF168B8358B6}" sibTransId="{3971C306-E865-42E1-904D-6051A15856BD}"/>
    <dgm:cxn modelId="{D0114E4F-D0FF-4DF5-806F-1F230FBE804D}" type="presParOf" srcId="{17683265-634B-411D-B684-9DAA048C5213}" destId="{C3ECE031-B755-49E8-A8CA-4366F4D6B175}" srcOrd="0" destOrd="0" presId="urn:microsoft.com/office/officeart/2005/8/layout/cycle8"/>
    <dgm:cxn modelId="{EB9DB094-5FD7-4B45-9991-17591D200C58}" type="presParOf" srcId="{17683265-634B-411D-B684-9DAA048C5213}" destId="{481E2EA5-0BAA-41EC-ACAC-19C244A5A8E4}" srcOrd="1" destOrd="0" presId="urn:microsoft.com/office/officeart/2005/8/layout/cycle8"/>
    <dgm:cxn modelId="{5884880D-7F77-4B04-BEF0-B3302DE20844}" type="presParOf" srcId="{17683265-634B-411D-B684-9DAA048C5213}" destId="{3E2E3F4C-B099-4385-A21E-0A414D10CD1A}" srcOrd="2" destOrd="0" presId="urn:microsoft.com/office/officeart/2005/8/layout/cycle8"/>
    <dgm:cxn modelId="{6DEDDAE9-C2C5-45B5-A051-3DCA102D3BE3}" type="presParOf" srcId="{17683265-634B-411D-B684-9DAA048C5213}" destId="{D1E6A9EB-8B2C-438D-867C-AB6C84DC057B}" srcOrd="3" destOrd="0" presId="urn:microsoft.com/office/officeart/2005/8/layout/cycle8"/>
    <dgm:cxn modelId="{49633190-7AE6-49D3-98EE-8C8D409D5585}" type="presParOf" srcId="{17683265-634B-411D-B684-9DAA048C5213}" destId="{1573DD45-2B6B-4015-B90C-C4C4668B7E37}" srcOrd="4" destOrd="0" presId="urn:microsoft.com/office/officeart/2005/8/layout/cycle8"/>
    <dgm:cxn modelId="{53FF6F42-E811-4781-87F1-AEC968DD291C}" type="presParOf" srcId="{17683265-634B-411D-B684-9DAA048C5213}" destId="{006586A3-C2A0-4AD0-8759-CA48EEAD9451}" srcOrd="5" destOrd="0" presId="urn:microsoft.com/office/officeart/2005/8/layout/cycle8"/>
    <dgm:cxn modelId="{E0F0BE63-E6BB-4AA1-AA3B-8602E75DFC15}" type="presParOf" srcId="{17683265-634B-411D-B684-9DAA048C5213}" destId="{1B3BEEF5-4C66-40C6-8C4E-8A647FA8E12F}" srcOrd="6" destOrd="0" presId="urn:microsoft.com/office/officeart/2005/8/layout/cycle8"/>
    <dgm:cxn modelId="{6A1222B2-268A-4D51-AAE9-F9A2E1AB535F}" type="presParOf" srcId="{17683265-634B-411D-B684-9DAA048C5213}" destId="{315AF079-B6DD-4E1A-B522-343CFC57FA89}" srcOrd="7" destOrd="0" presId="urn:microsoft.com/office/officeart/2005/8/layout/cycle8"/>
    <dgm:cxn modelId="{0E202C6C-E2C9-46A1-97C0-A31DA930E156}" type="presParOf" srcId="{17683265-634B-411D-B684-9DAA048C5213}" destId="{FDBE1DD7-0AB4-4FB2-87E3-AE288471215F}" srcOrd="8" destOrd="0" presId="urn:microsoft.com/office/officeart/2005/8/layout/cycle8"/>
    <dgm:cxn modelId="{B0BE4102-0594-48C2-91B4-270E452BD94F}" type="presParOf" srcId="{17683265-634B-411D-B684-9DAA048C5213}" destId="{A8FCE9B0-2945-4D67-B08F-1DC36163E7E5}" srcOrd="9" destOrd="0" presId="urn:microsoft.com/office/officeart/2005/8/layout/cycle8"/>
    <dgm:cxn modelId="{99FA72B7-689D-43F3-8C73-AC1C8BBC8EDC}" type="presParOf" srcId="{17683265-634B-411D-B684-9DAA048C5213}" destId="{8D124B2F-2E44-45E5-92F8-59012C709428}" srcOrd="10" destOrd="0" presId="urn:microsoft.com/office/officeart/2005/8/layout/cycle8"/>
    <dgm:cxn modelId="{D4D17DA2-B4F0-4D0B-87A3-C581276F7CDD}" type="presParOf" srcId="{17683265-634B-411D-B684-9DAA048C5213}" destId="{002BD931-47D0-4E1A-AD6F-327C335261E8}" srcOrd="11" destOrd="0" presId="urn:microsoft.com/office/officeart/2005/8/layout/cycle8"/>
    <dgm:cxn modelId="{CB703E7B-06DA-4DAE-ABFF-6E76F22F3110}" type="presParOf" srcId="{17683265-634B-411D-B684-9DAA048C5213}" destId="{E1A4A696-2E3B-4993-AB55-348379B8336E}" srcOrd="12" destOrd="0" presId="urn:microsoft.com/office/officeart/2005/8/layout/cycle8"/>
    <dgm:cxn modelId="{6737D3BD-5866-4133-B4C3-875978C857F3}" type="presParOf" srcId="{17683265-634B-411D-B684-9DAA048C5213}" destId="{B34FE230-CABC-4D7F-9B3A-8EA6B569F2E4}" srcOrd="13" destOrd="0" presId="urn:microsoft.com/office/officeart/2005/8/layout/cycle8"/>
    <dgm:cxn modelId="{51AE8BEE-FD13-43BD-9C2D-63BD6309D266}" type="presParOf" srcId="{17683265-634B-411D-B684-9DAA048C5213}" destId="{B13AFE16-724F-48DE-98B5-6806FAF3000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C9F69A-5EA8-42BE-B7CA-76BF980421A7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DC40E2-E0C0-493E-BE30-39D16F372D75}">
      <dgm:prSet phldrT="[Текст]" custT="1"/>
      <dgm:spPr/>
      <dgm:t>
        <a:bodyPr/>
        <a:lstStyle/>
        <a:p>
          <a:r>
            <a:rPr lang="ru-RU" sz="1800" dirty="0" smtClean="0"/>
            <a:t>Дизайн должен служить цели легкой навигации, иметь графические и планировочные решения</a:t>
          </a:r>
          <a:endParaRPr lang="ru-RU" sz="1800" dirty="0"/>
        </a:p>
      </dgm:t>
    </dgm:pt>
    <dgm:pt modelId="{A7BB909C-2924-423E-8F81-C934F34266B9}" type="parTrans" cxnId="{4F7F9A08-8FDF-460F-8724-A01F5FCB070C}">
      <dgm:prSet/>
      <dgm:spPr/>
      <dgm:t>
        <a:bodyPr/>
        <a:lstStyle/>
        <a:p>
          <a:endParaRPr lang="ru-RU"/>
        </a:p>
      </dgm:t>
    </dgm:pt>
    <dgm:pt modelId="{0D146658-5F4D-4C74-82D7-80BEC528D3F7}" type="sibTrans" cxnId="{4F7F9A08-8FDF-460F-8724-A01F5FCB070C}">
      <dgm:prSet/>
      <dgm:spPr/>
      <dgm:t>
        <a:bodyPr/>
        <a:lstStyle/>
        <a:p>
          <a:endParaRPr lang="ru-RU"/>
        </a:p>
      </dgm:t>
    </dgm:pt>
    <dgm:pt modelId="{492D99FC-0941-44B3-93CA-ECE191340AF8}">
      <dgm:prSet phldrT="[Текст]" custT="1"/>
      <dgm:spPr/>
      <dgm:t>
        <a:bodyPr/>
        <a:lstStyle/>
        <a:p>
          <a:r>
            <a:rPr lang="ru-RU" sz="1800" dirty="0" smtClean="0"/>
            <a:t>Три пилотных объекта</a:t>
          </a:r>
          <a:endParaRPr lang="ru-RU" sz="1800" dirty="0"/>
        </a:p>
      </dgm:t>
    </dgm:pt>
    <dgm:pt modelId="{B89FB9DE-553E-49C6-A88C-A0B70FFC1D93}" type="parTrans" cxnId="{DD1F3DCB-95C4-4718-8128-8F54B480453B}">
      <dgm:prSet/>
      <dgm:spPr/>
      <dgm:t>
        <a:bodyPr/>
        <a:lstStyle/>
        <a:p>
          <a:endParaRPr lang="ru-RU"/>
        </a:p>
      </dgm:t>
    </dgm:pt>
    <dgm:pt modelId="{9BEDFD85-151B-49F0-8D28-DF1C4D49E5EE}" type="sibTrans" cxnId="{DD1F3DCB-95C4-4718-8128-8F54B480453B}">
      <dgm:prSet/>
      <dgm:spPr/>
      <dgm:t>
        <a:bodyPr/>
        <a:lstStyle/>
        <a:p>
          <a:endParaRPr lang="ru-RU"/>
        </a:p>
      </dgm:t>
    </dgm:pt>
    <dgm:pt modelId="{3CA63983-FB23-4932-A2F9-6750B6CE1F99}">
      <dgm:prSet phldrT="[Текст]" custT="1"/>
      <dgm:spPr/>
      <dgm:t>
        <a:bodyPr/>
        <a:lstStyle/>
        <a:p>
          <a:r>
            <a:rPr lang="ru-RU" sz="1800" dirty="0" smtClean="0"/>
            <a:t>Комфорт для всех возрастов.</a:t>
          </a:r>
        </a:p>
        <a:p>
          <a:r>
            <a:rPr lang="ru-RU" sz="1800" dirty="0" smtClean="0"/>
            <a:t>Шумовой и температурно-влажностный режим</a:t>
          </a:r>
          <a:endParaRPr lang="ru-RU" sz="1800" dirty="0"/>
        </a:p>
      </dgm:t>
    </dgm:pt>
    <dgm:pt modelId="{FFE0D7B3-1D29-48F7-9F06-11AAC647AD9F}" type="parTrans" cxnId="{E8460435-6E78-4464-B8E4-583AF8C24745}">
      <dgm:prSet/>
      <dgm:spPr/>
      <dgm:t>
        <a:bodyPr/>
        <a:lstStyle/>
        <a:p>
          <a:endParaRPr lang="ru-RU"/>
        </a:p>
      </dgm:t>
    </dgm:pt>
    <dgm:pt modelId="{5B040772-A5AC-4C43-8F7C-D5349A77631A}" type="sibTrans" cxnId="{E8460435-6E78-4464-B8E4-583AF8C24745}">
      <dgm:prSet/>
      <dgm:spPr/>
      <dgm:t>
        <a:bodyPr/>
        <a:lstStyle/>
        <a:p>
          <a:endParaRPr lang="ru-RU"/>
        </a:p>
      </dgm:t>
    </dgm:pt>
    <dgm:pt modelId="{4772B8D6-97A2-48A6-A043-D372A2F37F34}">
      <dgm:prSet phldrT="[Текст]" custT="1"/>
      <dgm:spPr/>
      <dgm:t>
        <a:bodyPr/>
        <a:lstStyle/>
        <a:p>
          <a:r>
            <a:rPr lang="ru-RU" sz="1800" dirty="0" err="1" smtClean="0"/>
            <a:t>Многофункциональ-ность</a:t>
          </a:r>
          <a:r>
            <a:rPr lang="ru-RU" sz="1800" dirty="0" smtClean="0"/>
            <a:t> использования. Трансформация </a:t>
          </a:r>
          <a:endParaRPr lang="ru-RU" sz="1800" dirty="0"/>
        </a:p>
      </dgm:t>
    </dgm:pt>
    <dgm:pt modelId="{C60C8B02-526F-45A8-B254-31F15ACE5847}" type="parTrans" cxnId="{2B67174A-2A6D-40F4-B273-147E7F588397}">
      <dgm:prSet/>
      <dgm:spPr/>
      <dgm:t>
        <a:bodyPr/>
        <a:lstStyle/>
        <a:p>
          <a:endParaRPr lang="ru-RU"/>
        </a:p>
      </dgm:t>
    </dgm:pt>
    <dgm:pt modelId="{006D6CEC-9F3B-42E9-AFB0-08B6D6D7190C}" type="sibTrans" cxnId="{2B67174A-2A6D-40F4-B273-147E7F588397}">
      <dgm:prSet/>
      <dgm:spPr/>
      <dgm:t>
        <a:bodyPr/>
        <a:lstStyle/>
        <a:p>
          <a:endParaRPr lang="ru-RU"/>
        </a:p>
      </dgm:t>
    </dgm:pt>
    <dgm:pt modelId="{CF111BAC-3BA0-4AF0-889A-92CDBD964CBA}" type="pres">
      <dgm:prSet presAssocID="{8FC9F69A-5EA8-42BE-B7CA-76BF980421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97BC28-8614-4C4A-A50B-565E3CFC2CBB}" type="pres">
      <dgm:prSet presAssocID="{7EDC40E2-E0C0-493E-BE30-39D16F372D7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511BB-80B3-4238-A668-1EF5922CDC36}" type="pres">
      <dgm:prSet presAssocID="{0D146658-5F4D-4C74-82D7-80BEC528D3F7}" presName="space" presStyleCnt="0"/>
      <dgm:spPr/>
    </dgm:pt>
    <dgm:pt modelId="{993EECF0-7C2B-49C0-A5E4-5114F2756842}" type="pres">
      <dgm:prSet presAssocID="{492D99FC-0941-44B3-93CA-ECE191340AF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563F4-056D-429C-9246-755A10934BDB}" type="pres">
      <dgm:prSet presAssocID="{9BEDFD85-151B-49F0-8D28-DF1C4D49E5EE}" presName="space" presStyleCnt="0"/>
      <dgm:spPr/>
    </dgm:pt>
    <dgm:pt modelId="{B261270F-D7B8-4E7D-99A7-07B5E94D43CD}" type="pres">
      <dgm:prSet presAssocID="{3CA63983-FB23-4932-A2F9-6750B6CE1F9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1F3B-0B8B-41F7-937E-E497B573A1EC}" type="pres">
      <dgm:prSet presAssocID="{5B040772-A5AC-4C43-8F7C-D5349A77631A}" presName="space" presStyleCnt="0"/>
      <dgm:spPr/>
    </dgm:pt>
    <dgm:pt modelId="{BF0F65F0-45FD-4288-9A48-CDF94F24AC82}" type="pres">
      <dgm:prSet presAssocID="{4772B8D6-97A2-48A6-A043-D372A2F37F3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67174A-2A6D-40F4-B273-147E7F588397}" srcId="{8FC9F69A-5EA8-42BE-B7CA-76BF980421A7}" destId="{4772B8D6-97A2-48A6-A043-D372A2F37F34}" srcOrd="3" destOrd="0" parTransId="{C60C8B02-526F-45A8-B254-31F15ACE5847}" sibTransId="{006D6CEC-9F3B-42E9-AFB0-08B6D6D7190C}"/>
    <dgm:cxn modelId="{21C4CAB7-3B0A-4511-86D1-FC9CD96384CF}" type="presOf" srcId="{492D99FC-0941-44B3-93CA-ECE191340AF8}" destId="{993EECF0-7C2B-49C0-A5E4-5114F2756842}" srcOrd="0" destOrd="0" presId="urn:microsoft.com/office/officeart/2005/8/layout/venn3"/>
    <dgm:cxn modelId="{E8460435-6E78-4464-B8E4-583AF8C24745}" srcId="{8FC9F69A-5EA8-42BE-B7CA-76BF980421A7}" destId="{3CA63983-FB23-4932-A2F9-6750B6CE1F99}" srcOrd="2" destOrd="0" parTransId="{FFE0D7B3-1D29-48F7-9F06-11AAC647AD9F}" sibTransId="{5B040772-A5AC-4C43-8F7C-D5349A77631A}"/>
    <dgm:cxn modelId="{8E8963BF-FA8D-4112-B8B9-2821BF35F9C9}" type="presOf" srcId="{8FC9F69A-5EA8-42BE-B7CA-76BF980421A7}" destId="{CF111BAC-3BA0-4AF0-889A-92CDBD964CBA}" srcOrd="0" destOrd="0" presId="urn:microsoft.com/office/officeart/2005/8/layout/venn3"/>
    <dgm:cxn modelId="{DD1F3DCB-95C4-4718-8128-8F54B480453B}" srcId="{8FC9F69A-5EA8-42BE-B7CA-76BF980421A7}" destId="{492D99FC-0941-44B3-93CA-ECE191340AF8}" srcOrd="1" destOrd="0" parTransId="{B89FB9DE-553E-49C6-A88C-A0B70FFC1D93}" sibTransId="{9BEDFD85-151B-49F0-8D28-DF1C4D49E5EE}"/>
    <dgm:cxn modelId="{D344FB35-423A-40F3-B52E-3997E15A7BBA}" type="presOf" srcId="{3CA63983-FB23-4932-A2F9-6750B6CE1F99}" destId="{B261270F-D7B8-4E7D-99A7-07B5E94D43CD}" srcOrd="0" destOrd="0" presId="urn:microsoft.com/office/officeart/2005/8/layout/venn3"/>
    <dgm:cxn modelId="{4F7F9A08-8FDF-460F-8724-A01F5FCB070C}" srcId="{8FC9F69A-5EA8-42BE-B7CA-76BF980421A7}" destId="{7EDC40E2-E0C0-493E-BE30-39D16F372D75}" srcOrd="0" destOrd="0" parTransId="{A7BB909C-2924-423E-8F81-C934F34266B9}" sibTransId="{0D146658-5F4D-4C74-82D7-80BEC528D3F7}"/>
    <dgm:cxn modelId="{A8844312-D72F-428E-B13B-728BE4884FCC}" type="presOf" srcId="{4772B8D6-97A2-48A6-A043-D372A2F37F34}" destId="{BF0F65F0-45FD-4288-9A48-CDF94F24AC82}" srcOrd="0" destOrd="0" presId="urn:microsoft.com/office/officeart/2005/8/layout/venn3"/>
    <dgm:cxn modelId="{FF1FF21B-2AB0-4FE4-8362-88470728DAE7}" type="presOf" srcId="{7EDC40E2-E0C0-493E-BE30-39D16F372D75}" destId="{F597BC28-8614-4C4A-A50B-565E3CFC2CBB}" srcOrd="0" destOrd="0" presId="urn:microsoft.com/office/officeart/2005/8/layout/venn3"/>
    <dgm:cxn modelId="{A6914005-5DB7-4C0F-9C02-A6EE22061BB4}" type="presParOf" srcId="{CF111BAC-3BA0-4AF0-889A-92CDBD964CBA}" destId="{F597BC28-8614-4C4A-A50B-565E3CFC2CBB}" srcOrd="0" destOrd="0" presId="urn:microsoft.com/office/officeart/2005/8/layout/venn3"/>
    <dgm:cxn modelId="{463E02C2-D505-4807-923E-2137ACE6FF14}" type="presParOf" srcId="{CF111BAC-3BA0-4AF0-889A-92CDBD964CBA}" destId="{67A511BB-80B3-4238-A668-1EF5922CDC36}" srcOrd="1" destOrd="0" presId="urn:microsoft.com/office/officeart/2005/8/layout/venn3"/>
    <dgm:cxn modelId="{DECABBD5-BE5D-46DF-978B-F5D3E17EA526}" type="presParOf" srcId="{CF111BAC-3BA0-4AF0-889A-92CDBD964CBA}" destId="{993EECF0-7C2B-49C0-A5E4-5114F2756842}" srcOrd="2" destOrd="0" presId="urn:microsoft.com/office/officeart/2005/8/layout/venn3"/>
    <dgm:cxn modelId="{2A55A7A8-7277-45BF-886E-3E330710A621}" type="presParOf" srcId="{CF111BAC-3BA0-4AF0-889A-92CDBD964CBA}" destId="{6D0563F4-056D-429C-9246-755A10934BDB}" srcOrd="3" destOrd="0" presId="urn:microsoft.com/office/officeart/2005/8/layout/venn3"/>
    <dgm:cxn modelId="{951A7D5E-0130-41AE-AF32-D562562F95DB}" type="presParOf" srcId="{CF111BAC-3BA0-4AF0-889A-92CDBD964CBA}" destId="{B261270F-D7B8-4E7D-99A7-07B5E94D43CD}" srcOrd="4" destOrd="0" presId="urn:microsoft.com/office/officeart/2005/8/layout/venn3"/>
    <dgm:cxn modelId="{E9E0A0FF-438E-4B8B-A4F1-4DBCD237864E}" type="presParOf" srcId="{CF111BAC-3BA0-4AF0-889A-92CDBD964CBA}" destId="{5FBF1F3B-0B8B-41F7-937E-E497B573A1EC}" srcOrd="5" destOrd="0" presId="urn:microsoft.com/office/officeart/2005/8/layout/venn3"/>
    <dgm:cxn modelId="{1FCA20A9-2B11-4782-8671-26CFB122D3F4}" type="presParOf" srcId="{CF111BAC-3BA0-4AF0-889A-92CDBD964CBA}" destId="{BF0F65F0-45FD-4288-9A48-CDF94F24AC8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6EE37A-1409-45FD-82AB-171CB0BF561A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E5E99-B968-44F3-A2FE-3B3F041DA9C1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Форматы 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91D131A-B829-451B-B881-90BDBD5B0000}" type="parTrans" cxnId="{4E616EA5-198D-4DC1-848A-087CF0475ADF}">
      <dgm:prSet/>
      <dgm:spPr/>
      <dgm:t>
        <a:bodyPr/>
        <a:lstStyle/>
        <a:p>
          <a:endParaRPr lang="ru-RU"/>
        </a:p>
      </dgm:t>
    </dgm:pt>
    <dgm:pt modelId="{A0FE6543-CA44-4E93-994D-501C77A6382C}" type="sibTrans" cxnId="{4E616EA5-198D-4DC1-848A-087CF0475ADF}">
      <dgm:prSet/>
      <dgm:spPr/>
      <dgm:t>
        <a:bodyPr/>
        <a:lstStyle/>
        <a:p>
          <a:endParaRPr lang="ru-RU"/>
        </a:p>
      </dgm:t>
    </dgm:pt>
    <dgm:pt modelId="{2D6062AE-9998-45B0-AEA9-E2C713297894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Актуальность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586371-DBC4-4228-AB71-9256D39691A1}" type="parTrans" cxnId="{301D578F-71F0-496A-8002-66E71B10C411}">
      <dgm:prSet/>
      <dgm:spPr/>
      <dgm:t>
        <a:bodyPr/>
        <a:lstStyle/>
        <a:p>
          <a:endParaRPr lang="ru-RU"/>
        </a:p>
      </dgm:t>
    </dgm:pt>
    <dgm:pt modelId="{7D6D1493-F39D-4EAD-B927-E900472DA475}" type="sibTrans" cxnId="{301D578F-71F0-496A-8002-66E71B10C411}">
      <dgm:prSet/>
      <dgm:spPr/>
      <dgm:t>
        <a:bodyPr/>
        <a:lstStyle/>
        <a:p>
          <a:endParaRPr lang="ru-RU"/>
        </a:p>
      </dgm:t>
    </dgm:pt>
    <dgm:pt modelId="{CE912DE8-76E5-4BF6-9BD7-6679C8DD83A4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График и регулярность 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DE5E360-F47A-4909-AEBC-11D91D2B06D8}" type="parTrans" cxnId="{89B9C8E3-C7B6-4D66-81BA-71460CF87403}">
      <dgm:prSet/>
      <dgm:spPr/>
      <dgm:t>
        <a:bodyPr/>
        <a:lstStyle/>
        <a:p>
          <a:endParaRPr lang="ru-RU"/>
        </a:p>
      </dgm:t>
    </dgm:pt>
    <dgm:pt modelId="{59481ED2-8E5F-4559-B1E0-D2C13FAE65FF}" type="sibTrans" cxnId="{89B9C8E3-C7B6-4D66-81BA-71460CF87403}">
      <dgm:prSet/>
      <dgm:spPr/>
      <dgm:t>
        <a:bodyPr/>
        <a:lstStyle/>
        <a:p>
          <a:endParaRPr lang="ru-RU"/>
        </a:p>
      </dgm:t>
    </dgm:pt>
    <dgm:pt modelId="{44FA496F-44F3-4D5F-B3F3-BC13265A03F4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  <a:ea typeface="Cambria" panose="02040503050406030204" pitchFamily="18" charset="0"/>
            </a:rPr>
            <a:t>Ресурсы</a:t>
          </a:r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940B4D-5670-4677-ABCA-D45E6938B402}" type="parTrans" cxnId="{C6867247-D247-4ADC-B317-49FD35ECC47C}">
      <dgm:prSet/>
      <dgm:spPr/>
      <dgm:t>
        <a:bodyPr/>
        <a:lstStyle/>
        <a:p>
          <a:endParaRPr lang="ru-RU"/>
        </a:p>
      </dgm:t>
    </dgm:pt>
    <dgm:pt modelId="{710C72C3-ABAA-484A-B27A-51373D69484E}" type="sibTrans" cxnId="{C6867247-D247-4ADC-B317-49FD35ECC47C}">
      <dgm:prSet/>
      <dgm:spPr/>
      <dgm:t>
        <a:bodyPr/>
        <a:lstStyle/>
        <a:p>
          <a:endParaRPr lang="ru-RU"/>
        </a:p>
      </dgm:t>
    </dgm:pt>
    <dgm:pt modelId="{4F077B4F-7446-4DC5-A303-4C9EC659C8F7}" type="pres">
      <dgm:prSet presAssocID="{396EE37A-1409-45FD-82AB-171CB0BF56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CAA278-D38F-4639-A8B1-EEA9EA209721}" type="pres">
      <dgm:prSet presAssocID="{C3CE5E99-B968-44F3-A2FE-3B3F041DA9C1}" presName="compNode" presStyleCnt="0"/>
      <dgm:spPr/>
    </dgm:pt>
    <dgm:pt modelId="{F0340195-62F2-4B65-92A8-DD4BAB93901E}" type="pres">
      <dgm:prSet presAssocID="{C3CE5E99-B968-44F3-A2FE-3B3F041DA9C1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FA7A944-8F62-4731-8CFB-60030EF00034}" type="pres">
      <dgm:prSet presAssocID="{C3CE5E99-B968-44F3-A2FE-3B3F041DA9C1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83516-446D-4582-AFBA-96B3ABA29BD4}" type="pres">
      <dgm:prSet presAssocID="{A0FE6543-CA44-4E93-994D-501C77A63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93468E-7F96-4544-B5D5-1A7485012558}" type="pres">
      <dgm:prSet presAssocID="{2D6062AE-9998-45B0-AEA9-E2C713297894}" presName="compNode" presStyleCnt="0"/>
      <dgm:spPr/>
    </dgm:pt>
    <dgm:pt modelId="{6A33F2E1-BA7C-4660-B9B9-3A829F888457}" type="pres">
      <dgm:prSet presAssocID="{2D6062AE-9998-45B0-AEA9-E2C713297894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2D39F485-A149-4852-A782-6B41AAE0215D}" type="pres">
      <dgm:prSet presAssocID="{2D6062AE-9998-45B0-AEA9-E2C71329789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33A29-E89E-4A17-A1FF-734AF5A47277}" type="pres">
      <dgm:prSet presAssocID="{7D6D1493-F39D-4EAD-B927-E900472DA47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C4C592-3296-47E6-A764-2D5916859BBA}" type="pres">
      <dgm:prSet presAssocID="{CE912DE8-76E5-4BF6-9BD7-6679C8DD83A4}" presName="compNode" presStyleCnt="0"/>
      <dgm:spPr/>
    </dgm:pt>
    <dgm:pt modelId="{F79A47F0-2CC5-46FE-BC2F-6712A83B2198}" type="pres">
      <dgm:prSet presAssocID="{CE912DE8-76E5-4BF6-9BD7-6679C8DD83A4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2447DA58-930A-4A05-BED5-52E372FA9EA4}" type="pres">
      <dgm:prSet presAssocID="{CE912DE8-76E5-4BF6-9BD7-6679C8DD83A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DDC28-FCC2-4FA3-B7D1-35E1946598AF}" type="pres">
      <dgm:prSet presAssocID="{59481ED2-8E5F-4559-B1E0-D2C13FAE65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7FBE7E-E76A-4165-8A9A-94D489147E29}" type="pres">
      <dgm:prSet presAssocID="{44FA496F-44F3-4D5F-B3F3-BC13265A03F4}" presName="compNode" presStyleCnt="0"/>
      <dgm:spPr/>
    </dgm:pt>
    <dgm:pt modelId="{15024762-6573-4097-94C8-A26266667E7A}" type="pres">
      <dgm:prSet presAssocID="{44FA496F-44F3-4D5F-B3F3-BC13265A03F4}" presName="pictRect" presStyleLbl="node1" presStyleIdx="3" presStyleCnt="4" custLinFactNeighborX="-2581" custLinFactNeighborY="-68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D82D9818-87F5-41F7-8934-52F357E91DDA}" type="pres">
      <dgm:prSet presAssocID="{44FA496F-44F3-4D5F-B3F3-BC13265A03F4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D578F-71F0-496A-8002-66E71B10C411}" srcId="{396EE37A-1409-45FD-82AB-171CB0BF561A}" destId="{2D6062AE-9998-45B0-AEA9-E2C713297894}" srcOrd="1" destOrd="0" parTransId="{E7586371-DBC4-4228-AB71-9256D39691A1}" sibTransId="{7D6D1493-F39D-4EAD-B927-E900472DA475}"/>
    <dgm:cxn modelId="{D04DA5B8-44A1-408F-9B62-E7CBFCA1C26B}" type="presOf" srcId="{A0FE6543-CA44-4E93-994D-501C77A6382C}" destId="{F4583516-446D-4582-AFBA-96B3ABA29BD4}" srcOrd="0" destOrd="0" presId="urn:microsoft.com/office/officeart/2005/8/layout/pList1"/>
    <dgm:cxn modelId="{4E616EA5-198D-4DC1-848A-087CF0475ADF}" srcId="{396EE37A-1409-45FD-82AB-171CB0BF561A}" destId="{C3CE5E99-B968-44F3-A2FE-3B3F041DA9C1}" srcOrd="0" destOrd="0" parTransId="{091D131A-B829-451B-B881-90BDBD5B0000}" sibTransId="{A0FE6543-CA44-4E93-994D-501C77A6382C}"/>
    <dgm:cxn modelId="{F7BC0123-8ECC-4076-AF23-06735E151597}" type="presOf" srcId="{7D6D1493-F39D-4EAD-B927-E900472DA475}" destId="{D8933A29-E89E-4A17-A1FF-734AF5A47277}" srcOrd="0" destOrd="0" presId="urn:microsoft.com/office/officeart/2005/8/layout/pList1"/>
    <dgm:cxn modelId="{0C89D29F-969F-4DF9-A70F-91C4A82E7D34}" type="presOf" srcId="{44FA496F-44F3-4D5F-B3F3-BC13265A03F4}" destId="{D82D9818-87F5-41F7-8934-52F357E91DDA}" srcOrd="0" destOrd="0" presId="urn:microsoft.com/office/officeart/2005/8/layout/pList1"/>
    <dgm:cxn modelId="{80471E89-5129-4966-AEAB-F75B6E17A96E}" type="presOf" srcId="{396EE37A-1409-45FD-82AB-171CB0BF561A}" destId="{4F077B4F-7446-4DC5-A303-4C9EC659C8F7}" srcOrd="0" destOrd="0" presId="urn:microsoft.com/office/officeart/2005/8/layout/pList1"/>
    <dgm:cxn modelId="{B9FB2C21-7455-4F90-BB23-EB4FC2DC95F9}" type="presOf" srcId="{CE912DE8-76E5-4BF6-9BD7-6679C8DD83A4}" destId="{2447DA58-930A-4A05-BED5-52E372FA9EA4}" srcOrd="0" destOrd="0" presId="urn:microsoft.com/office/officeart/2005/8/layout/pList1"/>
    <dgm:cxn modelId="{89B9C8E3-C7B6-4D66-81BA-71460CF87403}" srcId="{396EE37A-1409-45FD-82AB-171CB0BF561A}" destId="{CE912DE8-76E5-4BF6-9BD7-6679C8DD83A4}" srcOrd="2" destOrd="0" parTransId="{CDE5E360-F47A-4909-AEBC-11D91D2B06D8}" sibTransId="{59481ED2-8E5F-4559-B1E0-D2C13FAE65FF}"/>
    <dgm:cxn modelId="{5C954FF2-879E-4EF4-B1F6-9523C2B3FFAE}" type="presOf" srcId="{C3CE5E99-B968-44F3-A2FE-3B3F041DA9C1}" destId="{4FA7A944-8F62-4731-8CFB-60030EF00034}" srcOrd="0" destOrd="0" presId="urn:microsoft.com/office/officeart/2005/8/layout/pList1"/>
    <dgm:cxn modelId="{FE76812C-6E36-4C4A-8EB7-704AD32F3A66}" type="presOf" srcId="{59481ED2-8E5F-4559-B1E0-D2C13FAE65FF}" destId="{773DDC28-FCC2-4FA3-B7D1-35E1946598AF}" srcOrd="0" destOrd="0" presId="urn:microsoft.com/office/officeart/2005/8/layout/pList1"/>
    <dgm:cxn modelId="{D07D330D-A6E7-4919-9C99-729EDFC07768}" type="presOf" srcId="{2D6062AE-9998-45B0-AEA9-E2C713297894}" destId="{2D39F485-A149-4852-A782-6B41AAE0215D}" srcOrd="0" destOrd="0" presId="urn:microsoft.com/office/officeart/2005/8/layout/pList1"/>
    <dgm:cxn modelId="{C6867247-D247-4ADC-B317-49FD35ECC47C}" srcId="{396EE37A-1409-45FD-82AB-171CB0BF561A}" destId="{44FA496F-44F3-4D5F-B3F3-BC13265A03F4}" srcOrd="3" destOrd="0" parTransId="{D5940B4D-5670-4677-ABCA-D45E6938B402}" sibTransId="{710C72C3-ABAA-484A-B27A-51373D69484E}"/>
    <dgm:cxn modelId="{05BB53F1-BE23-408C-BA92-C94D2AC9723B}" type="presParOf" srcId="{4F077B4F-7446-4DC5-A303-4C9EC659C8F7}" destId="{85CAA278-D38F-4639-A8B1-EEA9EA209721}" srcOrd="0" destOrd="0" presId="urn:microsoft.com/office/officeart/2005/8/layout/pList1"/>
    <dgm:cxn modelId="{B1F6C7BE-5117-4FFF-82AA-0453FE794AB8}" type="presParOf" srcId="{85CAA278-D38F-4639-A8B1-EEA9EA209721}" destId="{F0340195-62F2-4B65-92A8-DD4BAB93901E}" srcOrd="0" destOrd="0" presId="urn:microsoft.com/office/officeart/2005/8/layout/pList1"/>
    <dgm:cxn modelId="{FE40F350-CCA2-49A5-A86C-F9BEBB556F7E}" type="presParOf" srcId="{85CAA278-D38F-4639-A8B1-EEA9EA209721}" destId="{4FA7A944-8F62-4731-8CFB-60030EF00034}" srcOrd="1" destOrd="0" presId="urn:microsoft.com/office/officeart/2005/8/layout/pList1"/>
    <dgm:cxn modelId="{799D4AE9-3CB2-4FD2-9D2C-430F3C9D0EC8}" type="presParOf" srcId="{4F077B4F-7446-4DC5-A303-4C9EC659C8F7}" destId="{F4583516-446D-4582-AFBA-96B3ABA29BD4}" srcOrd="1" destOrd="0" presId="urn:microsoft.com/office/officeart/2005/8/layout/pList1"/>
    <dgm:cxn modelId="{9CF60BF7-1BB8-4643-9498-550B0972EAB2}" type="presParOf" srcId="{4F077B4F-7446-4DC5-A303-4C9EC659C8F7}" destId="{7393468E-7F96-4544-B5D5-1A7485012558}" srcOrd="2" destOrd="0" presId="urn:microsoft.com/office/officeart/2005/8/layout/pList1"/>
    <dgm:cxn modelId="{CA1716CD-1665-4F93-A89B-763350E699DB}" type="presParOf" srcId="{7393468E-7F96-4544-B5D5-1A7485012558}" destId="{6A33F2E1-BA7C-4660-B9B9-3A829F888457}" srcOrd="0" destOrd="0" presId="urn:microsoft.com/office/officeart/2005/8/layout/pList1"/>
    <dgm:cxn modelId="{B3449365-1D20-4D5A-9742-41C327124C96}" type="presParOf" srcId="{7393468E-7F96-4544-B5D5-1A7485012558}" destId="{2D39F485-A149-4852-A782-6B41AAE0215D}" srcOrd="1" destOrd="0" presId="urn:microsoft.com/office/officeart/2005/8/layout/pList1"/>
    <dgm:cxn modelId="{11A76FB1-F628-42D0-9778-6C97776C5973}" type="presParOf" srcId="{4F077B4F-7446-4DC5-A303-4C9EC659C8F7}" destId="{D8933A29-E89E-4A17-A1FF-734AF5A47277}" srcOrd="3" destOrd="0" presId="urn:microsoft.com/office/officeart/2005/8/layout/pList1"/>
    <dgm:cxn modelId="{8743BF95-8E4F-458C-8B33-BD995CFB8E06}" type="presParOf" srcId="{4F077B4F-7446-4DC5-A303-4C9EC659C8F7}" destId="{99C4C592-3296-47E6-A764-2D5916859BBA}" srcOrd="4" destOrd="0" presId="urn:microsoft.com/office/officeart/2005/8/layout/pList1"/>
    <dgm:cxn modelId="{A78FBAB5-1B5B-4927-8F42-3B00D1107F82}" type="presParOf" srcId="{99C4C592-3296-47E6-A764-2D5916859BBA}" destId="{F79A47F0-2CC5-46FE-BC2F-6712A83B2198}" srcOrd="0" destOrd="0" presId="urn:microsoft.com/office/officeart/2005/8/layout/pList1"/>
    <dgm:cxn modelId="{8DB42CC3-888D-4830-91E5-E40A74AB32BA}" type="presParOf" srcId="{99C4C592-3296-47E6-A764-2D5916859BBA}" destId="{2447DA58-930A-4A05-BED5-52E372FA9EA4}" srcOrd="1" destOrd="0" presId="urn:microsoft.com/office/officeart/2005/8/layout/pList1"/>
    <dgm:cxn modelId="{523CF7C5-A8E3-4896-B519-098646B6F517}" type="presParOf" srcId="{4F077B4F-7446-4DC5-A303-4C9EC659C8F7}" destId="{773DDC28-FCC2-4FA3-B7D1-35E1946598AF}" srcOrd="5" destOrd="0" presId="urn:microsoft.com/office/officeart/2005/8/layout/pList1"/>
    <dgm:cxn modelId="{0E6AB427-D1F1-405B-AA07-EE2C74612EC0}" type="presParOf" srcId="{4F077B4F-7446-4DC5-A303-4C9EC659C8F7}" destId="{CC7FBE7E-E76A-4165-8A9A-94D489147E29}" srcOrd="6" destOrd="0" presId="urn:microsoft.com/office/officeart/2005/8/layout/pList1"/>
    <dgm:cxn modelId="{8AE6B485-6D45-4BE7-AA0F-5859CB14AE33}" type="presParOf" srcId="{CC7FBE7E-E76A-4165-8A9A-94D489147E29}" destId="{15024762-6573-4097-94C8-A26266667E7A}" srcOrd="0" destOrd="0" presId="urn:microsoft.com/office/officeart/2005/8/layout/pList1"/>
    <dgm:cxn modelId="{FEBFD65B-6D72-41B1-8A5D-EE8B725D45CF}" type="presParOf" srcId="{CC7FBE7E-E76A-4165-8A9A-94D489147E29}" destId="{D82D9818-87F5-41F7-8934-52F357E91DD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59930-4862-4D3B-9951-756C6C5DA46D}">
      <dsp:nvSpPr>
        <dsp:cNvPr id="0" name=""/>
        <dsp:cNvSpPr/>
      </dsp:nvSpPr>
      <dsp:spPr>
        <a:xfrm>
          <a:off x="443880" y="0"/>
          <a:ext cx="6264695" cy="62646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DC9B7-B4C5-4359-A626-C475DF65848A}">
      <dsp:nvSpPr>
        <dsp:cNvPr id="0" name=""/>
        <dsp:cNvSpPr/>
      </dsp:nvSpPr>
      <dsp:spPr>
        <a:xfrm>
          <a:off x="851085" y="407205"/>
          <a:ext cx="2505878" cy="25058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Как Вы поймете, что достигли цели?</a:t>
          </a:r>
          <a:endParaRPr lang="ru-RU" sz="3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73412" y="529532"/>
        <a:ext cx="2261224" cy="2261224"/>
      </dsp:txXfrm>
    </dsp:sp>
    <dsp:sp modelId="{C32EF144-B91A-4B22-B200-4FE53C7273C5}">
      <dsp:nvSpPr>
        <dsp:cNvPr id="0" name=""/>
        <dsp:cNvSpPr/>
      </dsp:nvSpPr>
      <dsp:spPr>
        <a:xfrm>
          <a:off x="3795492" y="407205"/>
          <a:ext cx="2505878" cy="2505878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Почему это важно?</a:t>
          </a:r>
          <a:endParaRPr lang="ru-RU" sz="3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17819" y="529532"/>
        <a:ext cx="2261224" cy="2261224"/>
      </dsp:txXfrm>
    </dsp:sp>
    <dsp:sp modelId="{B6C7C8B6-B2BA-4F4A-96DF-8BB493A36EDE}">
      <dsp:nvSpPr>
        <dsp:cNvPr id="0" name=""/>
        <dsp:cNvSpPr/>
      </dsp:nvSpPr>
      <dsp:spPr>
        <a:xfrm>
          <a:off x="851085" y="3351612"/>
          <a:ext cx="2505878" cy="2505878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Как Вы можете этого достичь?</a:t>
          </a:r>
          <a:endParaRPr lang="ru-RU" sz="3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73412" y="3473939"/>
        <a:ext cx="2261224" cy="2261224"/>
      </dsp:txXfrm>
    </dsp:sp>
    <dsp:sp modelId="{06DB05D0-5037-442C-A1BB-2A074A783402}">
      <dsp:nvSpPr>
        <dsp:cNvPr id="0" name=""/>
        <dsp:cNvSpPr/>
      </dsp:nvSpPr>
      <dsp:spPr>
        <a:xfrm>
          <a:off x="3795492" y="3351612"/>
          <a:ext cx="2505878" cy="250587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Что Вы хотите?</a:t>
          </a:r>
          <a:endParaRPr lang="ru-RU" sz="3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17819" y="3473939"/>
        <a:ext cx="2261224" cy="2261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AC3B0-B976-4D6B-A4C2-049491FAA720}">
      <dsp:nvSpPr>
        <dsp:cNvPr id="0" name=""/>
        <dsp:cNvSpPr/>
      </dsp:nvSpPr>
      <dsp:spPr>
        <a:xfrm>
          <a:off x="762359" y="478"/>
          <a:ext cx="1720302" cy="17203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Возрастные особенности</a:t>
          </a:r>
          <a:endParaRPr lang="ru-RU" sz="1600" kern="1200" dirty="0"/>
        </a:p>
      </dsp:txBody>
      <dsp:txXfrm>
        <a:off x="1014291" y="252410"/>
        <a:ext cx="1216438" cy="1216438"/>
      </dsp:txXfrm>
    </dsp:sp>
    <dsp:sp modelId="{ED378074-2D3E-4FB6-9418-842799C8CB07}">
      <dsp:nvSpPr>
        <dsp:cNvPr id="0" name=""/>
        <dsp:cNvSpPr/>
      </dsp:nvSpPr>
      <dsp:spPr>
        <a:xfrm>
          <a:off x="1123623" y="1860469"/>
          <a:ext cx="997775" cy="99777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255878" y="2242018"/>
        <a:ext cx="733265" cy="234677"/>
      </dsp:txXfrm>
    </dsp:sp>
    <dsp:sp modelId="{C0EE722E-6AF2-4F85-B47A-0F0B3511A8EA}">
      <dsp:nvSpPr>
        <dsp:cNvPr id="0" name=""/>
        <dsp:cNvSpPr/>
      </dsp:nvSpPr>
      <dsp:spPr>
        <a:xfrm>
          <a:off x="762359" y="2997933"/>
          <a:ext cx="1720302" cy="17203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Каналы связи, воздействия</a:t>
          </a:r>
          <a:endParaRPr lang="ru-RU" sz="1600" kern="1200" dirty="0"/>
        </a:p>
      </dsp:txBody>
      <dsp:txXfrm>
        <a:off x="1014291" y="3249865"/>
        <a:ext cx="1216438" cy="1216438"/>
      </dsp:txXfrm>
    </dsp:sp>
    <dsp:sp modelId="{88DA52CA-D7B8-46E8-8941-42A0F4981D17}">
      <dsp:nvSpPr>
        <dsp:cNvPr id="0" name=""/>
        <dsp:cNvSpPr/>
      </dsp:nvSpPr>
      <dsp:spPr>
        <a:xfrm>
          <a:off x="2740707" y="2039380"/>
          <a:ext cx="547056" cy="639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740707" y="2167370"/>
        <a:ext cx="382939" cy="383972"/>
      </dsp:txXfrm>
    </dsp:sp>
    <dsp:sp modelId="{37026AC5-FDA3-49D4-81DD-FBB8FDE5CA31}">
      <dsp:nvSpPr>
        <dsp:cNvPr id="0" name=""/>
        <dsp:cNvSpPr/>
      </dsp:nvSpPr>
      <dsp:spPr>
        <a:xfrm>
          <a:off x="3514843" y="639054"/>
          <a:ext cx="3440604" cy="34406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Формы работы (что хотят?)</a:t>
          </a:r>
          <a:endParaRPr lang="ru-RU" sz="4100" kern="1200" dirty="0"/>
        </a:p>
      </dsp:txBody>
      <dsp:txXfrm>
        <a:off x="4018708" y="1142919"/>
        <a:ext cx="2432874" cy="2432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831E1-7C95-4657-A5CA-BAB512B3B1DB}">
      <dsp:nvSpPr>
        <dsp:cNvPr id="0" name=""/>
        <dsp:cNvSpPr/>
      </dsp:nvSpPr>
      <dsp:spPr>
        <a:xfrm>
          <a:off x="136863" y="1984"/>
          <a:ext cx="8049133" cy="1015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Устойчивость — когда у людей появляется чувство сопричастности к проекту, они становятся его лояльной аудиторией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6592" y="31713"/>
        <a:ext cx="7989675" cy="955549"/>
      </dsp:txXfrm>
    </dsp:sp>
    <dsp:sp modelId="{CF010F01-3AE3-4268-91E3-DAA127795DD5}">
      <dsp:nvSpPr>
        <dsp:cNvPr id="0" name=""/>
        <dsp:cNvSpPr/>
      </dsp:nvSpPr>
      <dsp:spPr>
        <a:xfrm rot="5400000">
          <a:off x="3971116" y="1042367"/>
          <a:ext cx="380627" cy="456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4024404" y="1080430"/>
        <a:ext cx="274051" cy="266439"/>
      </dsp:txXfrm>
    </dsp:sp>
    <dsp:sp modelId="{F41AE68F-EBEF-4208-A035-9744C5C0E5F2}">
      <dsp:nvSpPr>
        <dsp:cNvPr id="0" name=""/>
        <dsp:cNvSpPr/>
      </dsp:nvSpPr>
      <dsp:spPr>
        <a:xfrm>
          <a:off x="190801" y="1524496"/>
          <a:ext cx="7941258" cy="1015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Эффективность — инициативные группы частично или полностью берут на себя организацию событий, помогая вам экономить время и средства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0530" y="1554225"/>
        <a:ext cx="7881800" cy="955549"/>
      </dsp:txXfrm>
    </dsp:sp>
    <dsp:sp modelId="{F73C2AD0-AFA5-4CE1-B954-186370F5B3EF}">
      <dsp:nvSpPr>
        <dsp:cNvPr id="0" name=""/>
        <dsp:cNvSpPr/>
      </dsp:nvSpPr>
      <dsp:spPr>
        <a:xfrm rot="5400000">
          <a:off x="3971116" y="2564879"/>
          <a:ext cx="380627" cy="4567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4024404" y="2602942"/>
        <a:ext cx="274051" cy="266439"/>
      </dsp:txXfrm>
    </dsp:sp>
    <dsp:sp modelId="{68FF15C2-F17C-4A9C-BD4E-136D0C8A720E}">
      <dsp:nvSpPr>
        <dsp:cNvPr id="0" name=""/>
        <dsp:cNvSpPr/>
      </dsp:nvSpPr>
      <dsp:spPr>
        <a:xfrm>
          <a:off x="244738" y="3047007"/>
          <a:ext cx="7833383" cy="1015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Развитие - чем шире и разнообразнее охват проекта (то есть чем больше разных сообществ в него вовлечены), тем выше его шансы </a:t>
          </a:r>
          <a:endParaRPr lang="ru-RU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4467" y="3076736"/>
        <a:ext cx="7773925" cy="955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E031-B755-49E8-A8CA-4366F4D6B175}">
      <dsp:nvSpPr>
        <dsp:cNvPr id="0" name=""/>
        <dsp:cNvSpPr/>
      </dsp:nvSpPr>
      <dsp:spPr>
        <a:xfrm>
          <a:off x="719095" y="174160"/>
          <a:ext cx="6554695" cy="445749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Какой её видят другие (реальные и потенциальные пользователи, СМИ, власть, благотворители и </a:t>
          </a:r>
          <a:r>
            <a:rPr lang="ru-RU" sz="1800" kern="1200" dirty="0" err="1" smtClean="0">
              <a:latin typeface="Cambria" panose="02040503050406030204" pitchFamily="18" charset="0"/>
            </a:rPr>
            <a:t>др</a:t>
          </a:r>
          <a:r>
            <a:rPr lang="ru-RU" sz="1800" kern="1200" dirty="0" smtClean="0">
              <a:latin typeface="Cambria" panose="02040503050406030204" pitchFamily="18" charset="0"/>
            </a:rPr>
            <a:t>)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4173576" y="1118724"/>
        <a:ext cx="2340962" cy="1326634"/>
      </dsp:txXfrm>
    </dsp:sp>
    <dsp:sp modelId="{1573DD45-2B6B-4015-B90C-C4C4668B7E37}">
      <dsp:nvSpPr>
        <dsp:cNvPr id="0" name=""/>
        <dsp:cNvSpPr/>
      </dsp:nvSpPr>
      <dsp:spPr>
        <a:xfrm>
          <a:off x="763994" y="145405"/>
          <a:ext cx="6288003" cy="482175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Какова она есть на самом деле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2261138" y="3273806"/>
        <a:ext cx="3368573" cy="1262840"/>
      </dsp:txXfrm>
    </dsp:sp>
    <dsp:sp modelId="{FDBE1DD7-0AB4-4FB2-87E3-AE288471215F}">
      <dsp:nvSpPr>
        <dsp:cNvPr id="0" name=""/>
        <dsp:cNvSpPr/>
      </dsp:nvSpPr>
      <dsp:spPr>
        <a:xfrm>
          <a:off x="753965" y="154985"/>
          <a:ext cx="6131166" cy="449584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Она такая, какой её видим мы сами, библиотекари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1464158" y="1107675"/>
        <a:ext cx="2189702" cy="1338048"/>
      </dsp:txXfrm>
    </dsp:sp>
    <dsp:sp modelId="{E1A4A696-2E3B-4993-AB55-348379B8336E}">
      <dsp:nvSpPr>
        <dsp:cNvPr id="0" name=""/>
        <dsp:cNvSpPr/>
      </dsp:nvSpPr>
      <dsp:spPr>
        <a:xfrm>
          <a:off x="510880" y="-117184"/>
          <a:ext cx="6942917" cy="50387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4FE230-CABC-4D7F-9B3A-8EA6B569F2E4}">
      <dsp:nvSpPr>
        <dsp:cNvPr id="0" name=""/>
        <dsp:cNvSpPr/>
      </dsp:nvSpPr>
      <dsp:spPr>
        <a:xfrm>
          <a:off x="467016" y="-104412"/>
          <a:ext cx="6857492" cy="531588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3AFE16-724F-48DE-98B5-6806FAF3000A}">
      <dsp:nvSpPr>
        <dsp:cNvPr id="0" name=""/>
        <dsp:cNvSpPr/>
      </dsp:nvSpPr>
      <dsp:spPr>
        <a:xfrm>
          <a:off x="537662" y="-65572"/>
          <a:ext cx="6541082" cy="49351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BC28-8614-4C4A-A50B-565E3CFC2CBB}">
      <dsp:nvSpPr>
        <dsp:cNvPr id="0" name=""/>
        <dsp:cNvSpPr/>
      </dsp:nvSpPr>
      <dsp:spPr>
        <a:xfrm>
          <a:off x="2625" y="1100405"/>
          <a:ext cx="2634079" cy="26340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962" tIns="22860" rIns="14496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Дизайн должен служить цели легкой навигации, иметь графические и планировочные решения</a:t>
          </a:r>
          <a:endParaRPr lang="ru-RU" sz="1800" kern="1200" dirty="0"/>
        </a:p>
      </dsp:txBody>
      <dsp:txXfrm>
        <a:off x="388377" y="1486157"/>
        <a:ext cx="1862575" cy="1862575"/>
      </dsp:txXfrm>
    </dsp:sp>
    <dsp:sp modelId="{993EECF0-7C2B-49C0-A5E4-5114F2756842}">
      <dsp:nvSpPr>
        <dsp:cNvPr id="0" name=""/>
        <dsp:cNvSpPr/>
      </dsp:nvSpPr>
      <dsp:spPr>
        <a:xfrm>
          <a:off x="2109888" y="1100405"/>
          <a:ext cx="2634079" cy="26340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962" tIns="22860" rIns="14496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Три пилотных объекта</a:t>
          </a:r>
          <a:endParaRPr lang="ru-RU" sz="1800" kern="1200" dirty="0"/>
        </a:p>
      </dsp:txBody>
      <dsp:txXfrm>
        <a:off x="2495640" y="1486157"/>
        <a:ext cx="1862575" cy="1862575"/>
      </dsp:txXfrm>
    </dsp:sp>
    <dsp:sp modelId="{B261270F-D7B8-4E7D-99A7-07B5E94D43CD}">
      <dsp:nvSpPr>
        <dsp:cNvPr id="0" name=""/>
        <dsp:cNvSpPr/>
      </dsp:nvSpPr>
      <dsp:spPr>
        <a:xfrm>
          <a:off x="4217152" y="1100405"/>
          <a:ext cx="2634079" cy="26340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962" tIns="22860" rIns="14496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Комфорт для всех возрастов.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Шумовой и температурно-влажностный режим</a:t>
          </a:r>
          <a:endParaRPr lang="ru-RU" sz="1800" kern="1200" dirty="0"/>
        </a:p>
      </dsp:txBody>
      <dsp:txXfrm>
        <a:off x="4602904" y="1486157"/>
        <a:ext cx="1862575" cy="1862575"/>
      </dsp:txXfrm>
    </dsp:sp>
    <dsp:sp modelId="{BF0F65F0-45FD-4288-9A48-CDF94F24AC82}">
      <dsp:nvSpPr>
        <dsp:cNvPr id="0" name=""/>
        <dsp:cNvSpPr/>
      </dsp:nvSpPr>
      <dsp:spPr>
        <a:xfrm>
          <a:off x="6324415" y="1100405"/>
          <a:ext cx="2634079" cy="26340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962" tIns="22860" rIns="14496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Многофункциональ-ность</a:t>
          </a:r>
          <a:r>
            <a:rPr lang="ru-RU" sz="1800" kern="1200" dirty="0" smtClean="0"/>
            <a:t> использования. Трансформация </a:t>
          </a:r>
          <a:endParaRPr lang="ru-RU" sz="1800" kern="1200" dirty="0"/>
        </a:p>
      </dsp:txBody>
      <dsp:txXfrm>
        <a:off x="6710167" y="1486157"/>
        <a:ext cx="1862575" cy="1862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40195-62F2-4B65-92A8-DD4BAB93901E}">
      <dsp:nvSpPr>
        <dsp:cNvPr id="0" name=""/>
        <dsp:cNvSpPr/>
      </dsp:nvSpPr>
      <dsp:spPr>
        <a:xfrm>
          <a:off x="4302" y="946896"/>
          <a:ext cx="2047364" cy="141063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A7A944-8F62-4731-8CFB-60030EF00034}">
      <dsp:nvSpPr>
        <dsp:cNvPr id="0" name=""/>
        <dsp:cNvSpPr/>
      </dsp:nvSpPr>
      <dsp:spPr>
        <a:xfrm>
          <a:off x="4302" y="2357530"/>
          <a:ext cx="2047364" cy="759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Форматы </a:t>
          </a:r>
          <a:endParaRPr lang="ru-RU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02" y="2357530"/>
        <a:ext cx="2047364" cy="759572"/>
      </dsp:txXfrm>
    </dsp:sp>
    <dsp:sp modelId="{6A33F2E1-BA7C-4660-B9B9-3A829F888457}">
      <dsp:nvSpPr>
        <dsp:cNvPr id="0" name=""/>
        <dsp:cNvSpPr/>
      </dsp:nvSpPr>
      <dsp:spPr>
        <a:xfrm>
          <a:off x="2256489" y="946896"/>
          <a:ext cx="2047364" cy="141063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39F485-A149-4852-A782-6B41AAE0215D}">
      <dsp:nvSpPr>
        <dsp:cNvPr id="0" name=""/>
        <dsp:cNvSpPr/>
      </dsp:nvSpPr>
      <dsp:spPr>
        <a:xfrm>
          <a:off x="2256489" y="2357530"/>
          <a:ext cx="2047364" cy="759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Актуальность</a:t>
          </a:r>
          <a:endParaRPr lang="ru-RU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56489" y="2357530"/>
        <a:ext cx="2047364" cy="759572"/>
      </dsp:txXfrm>
    </dsp:sp>
    <dsp:sp modelId="{F79A47F0-2CC5-46FE-BC2F-6712A83B2198}">
      <dsp:nvSpPr>
        <dsp:cNvPr id="0" name=""/>
        <dsp:cNvSpPr/>
      </dsp:nvSpPr>
      <dsp:spPr>
        <a:xfrm>
          <a:off x="4508676" y="946896"/>
          <a:ext cx="2047364" cy="141063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47DA58-930A-4A05-BED5-52E372FA9EA4}">
      <dsp:nvSpPr>
        <dsp:cNvPr id="0" name=""/>
        <dsp:cNvSpPr/>
      </dsp:nvSpPr>
      <dsp:spPr>
        <a:xfrm>
          <a:off x="4508676" y="2357530"/>
          <a:ext cx="2047364" cy="759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График и регулярность </a:t>
          </a:r>
          <a:endParaRPr lang="ru-RU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08676" y="2357530"/>
        <a:ext cx="2047364" cy="759572"/>
      </dsp:txXfrm>
    </dsp:sp>
    <dsp:sp modelId="{15024762-6573-4097-94C8-A26266667E7A}">
      <dsp:nvSpPr>
        <dsp:cNvPr id="0" name=""/>
        <dsp:cNvSpPr/>
      </dsp:nvSpPr>
      <dsp:spPr>
        <a:xfrm>
          <a:off x="6708020" y="937262"/>
          <a:ext cx="2047364" cy="141063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2D9818-87F5-41F7-8934-52F357E91DDA}">
      <dsp:nvSpPr>
        <dsp:cNvPr id="0" name=""/>
        <dsp:cNvSpPr/>
      </dsp:nvSpPr>
      <dsp:spPr>
        <a:xfrm>
          <a:off x="6760863" y="2357530"/>
          <a:ext cx="2047364" cy="759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Ресурсы</a:t>
          </a:r>
          <a:endParaRPr lang="ru-RU" sz="21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760863" y="2357530"/>
        <a:ext cx="2047364" cy="759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5D747-F5E7-4FA8-A813-96D2BC4EB30B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C581-277D-4C70-A765-D24913BD9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64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bc.ru/society/27/05/2020/5ecd05899a79472c4d69e09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практико-ориентированный </a:t>
            </a:r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тренинг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4506" y="5589240"/>
            <a:ext cx="6845088" cy="853555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Ксения Владимировна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Ревзина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директор </a:t>
            </a:r>
          </a:p>
          <a:p>
            <a:pPr marL="0" indent="0" algn="r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ГБУК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«Самарская областная детская библиотека», 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член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проектного офиса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7208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solidFill>
                  <a:srgbClr val="537ABA"/>
                </a:solidFill>
                <a:latin typeface="Bahnschrift" panose="020B0502040204020203" pitchFamily="34" charset="0"/>
              </a:rPr>
              <a:t>«Моя модельная библиотека»</a:t>
            </a:r>
            <a:endParaRPr lang="ru-RU" sz="6600" dirty="0">
              <a:solidFill>
                <a:srgbClr val="537ABA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9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ШМБ\2020-11-12\2020-11-11_23-49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" y="332656"/>
            <a:ext cx="907754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8678" y="533872"/>
            <a:ext cx="84969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A</a:t>
            </a: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 – это </a:t>
            </a: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B</a:t>
            </a: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 для </a:t>
            </a: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C</a:t>
            </a: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</a:rPr>
              <a:t>, которое </a:t>
            </a: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D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108" y="162879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ru-RU" alt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-  </a:t>
            </a:r>
            <a:r>
              <a:rPr lang="ru-RU" altLang="ru-RU" sz="3200" b="1" dirty="0" smtClean="0">
                <a:latin typeface="Century Gothic" panose="020B0502020202020204" pitchFamily="34" charset="0"/>
              </a:rPr>
              <a:t>название  мероприятия</a:t>
            </a:r>
            <a:r>
              <a:rPr lang="ru-RU" altLang="ru-RU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98" y="258324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 -</a:t>
            </a:r>
            <a:r>
              <a:rPr lang="ru-RU" alt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200" b="1" dirty="0" smtClean="0">
                <a:latin typeface="Century Gothic" panose="020B0502020202020204" pitchFamily="34" charset="0"/>
              </a:rPr>
              <a:t>формулировка формата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6209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С -</a:t>
            </a:r>
            <a:r>
              <a:rPr lang="ru-RU" alt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200" b="1" dirty="0" smtClean="0">
                <a:latin typeface="Century Gothic" panose="020B0502020202020204" pitchFamily="34" charset="0"/>
              </a:rPr>
              <a:t>формулировка целевой группы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36510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</a:t>
            </a:r>
            <a:r>
              <a:rPr lang="ru-RU" altLang="ru-RU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-</a:t>
            </a:r>
            <a:r>
              <a:rPr lang="ru-RU" alt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200" b="1" dirty="0" smtClean="0">
                <a:latin typeface="Century Gothic" panose="020B0502020202020204" pitchFamily="34" charset="0"/>
              </a:rPr>
              <a:t>формулировка пользы</a:t>
            </a:r>
            <a:r>
              <a:rPr lang="ru-RU" altLang="ru-RU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6269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516204" cy="4790364"/>
          </a:xfrm>
        </p:spPr>
        <p:txBody>
          <a:bodyPr>
            <a:normAutofit/>
          </a:bodyPr>
          <a:lstStyle/>
          <a:p>
            <a:r>
              <a:rPr lang="ru-RU" dirty="0" err="1">
                <a:latin typeface="Cambria" panose="02040503050406030204" pitchFamily="18" charset="0"/>
              </a:rPr>
              <a:t>Event</a:t>
            </a:r>
            <a:r>
              <a:rPr lang="ru-RU" dirty="0">
                <a:latin typeface="Cambria" panose="02040503050406030204" pitchFamily="18" charset="0"/>
              </a:rPr>
              <a:t>-</a:t>
            </a:r>
            <a:r>
              <a:rPr lang="ru-RU" dirty="0" smtClean="0">
                <a:latin typeface="Cambria" panose="02040503050406030204" pitchFamily="18" charset="0"/>
              </a:rPr>
              <a:t>менеджмент - это ориентация </a:t>
            </a:r>
            <a:r>
              <a:rPr lang="ru-RU" dirty="0">
                <a:latin typeface="Cambria" panose="02040503050406030204" pitchFamily="18" charset="0"/>
              </a:rPr>
              <a:t>организуемых мероприятий на эмоциональное восприятие аудитории, позитивное освещение в СМИ и отклик со стороны социальных </a:t>
            </a:r>
            <a:r>
              <a:rPr lang="ru-RU" dirty="0" smtClean="0">
                <a:latin typeface="Cambria" panose="02040503050406030204" pitchFamily="18" charset="0"/>
              </a:rPr>
              <a:t>групп 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603" y="1021024"/>
            <a:ext cx="8516204" cy="479036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Cambria" panose="02040503050406030204" pitchFamily="18" charset="0"/>
              </a:rPr>
              <a:t>Event</a:t>
            </a:r>
            <a:r>
              <a:rPr lang="ru-RU" dirty="0">
                <a:latin typeface="Cambria" panose="02040503050406030204" pitchFamily="18" charset="0"/>
              </a:rPr>
              <a:t>-</a:t>
            </a:r>
            <a:r>
              <a:rPr lang="ru-RU" dirty="0" smtClean="0">
                <a:latin typeface="Cambria" panose="02040503050406030204" pitchFamily="18" charset="0"/>
              </a:rPr>
              <a:t>менеджмент - это </a:t>
            </a:r>
            <a:r>
              <a:rPr lang="ru-RU" dirty="0">
                <a:latin typeface="Cambria" panose="02040503050406030204" pitchFamily="18" charset="0"/>
              </a:rPr>
              <a:t>комплекс мероприятий по созданию корпоративных и массовых событий, задача которых заключается в том, чтобы сделать из обычного мероприятия уникальное событие, которое запомнится целевой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8831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131" y="1000552"/>
            <a:ext cx="8516204" cy="4841543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latin typeface="Cambria" panose="02040503050406030204" pitchFamily="18" charset="0"/>
              </a:rPr>
              <a:t>В зависимости от характера мероприятия, можно выделить следующие типы событий: социально-ориентированные события: </a:t>
            </a:r>
            <a:br>
              <a:rPr lang="ru-RU" sz="2400" b="1" i="1" dirty="0">
                <a:latin typeface="Cambria" panose="02040503050406030204" pitchFamily="18" charset="0"/>
              </a:rPr>
            </a:br>
            <a:r>
              <a:rPr lang="ru-RU" sz="1800" b="1" i="1" dirty="0">
                <a:latin typeface="Cambria" panose="02040503050406030204" pitchFamily="18" charset="0"/>
              </a:rPr>
              <a:t/>
            </a:r>
            <a:br>
              <a:rPr lang="ru-RU" sz="1800" b="1" i="1" dirty="0">
                <a:latin typeface="Cambria" panose="02040503050406030204" pitchFamily="18" charset="0"/>
              </a:rPr>
            </a:br>
            <a:r>
              <a:rPr lang="ru-RU" sz="2325" dirty="0">
                <a:latin typeface="Cambria" panose="02040503050406030204" pitchFamily="18" charset="0"/>
              </a:rPr>
              <a:t>- спортивные мероприятия и соревнования, праздники, пропаганда, массовые гуляния, музыкальные выступления, концерты; </a:t>
            </a:r>
            <a:br>
              <a:rPr lang="ru-RU" sz="2325" dirty="0">
                <a:latin typeface="Cambria" panose="02040503050406030204" pitchFamily="18" charset="0"/>
              </a:rPr>
            </a:br>
            <a:r>
              <a:rPr lang="ru-RU" sz="2325" dirty="0">
                <a:latin typeface="Cambria" panose="02040503050406030204" pitchFamily="18" charset="0"/>
              </a:rPr>
              <a:t/>
            </a:r>
            <a:br>
              <a:rPr lang="ru-RU" sz="2325" dirty="0">
                <a:latin typeface="Cambria" panose="02040503050406030204" pitchFamily="18" charset="0"/>
              </a:rPr>
            </a:br>
            <a:r>
              <a:rPr lang="ru-RU" sz="2325" dirty="0">
                <a:latin typeface="Cambria" panose="02040503050406030204" pitchFamily="18" charset="0"/>
              </a:rPr>
              <a:t>- деловые события: семинары, выставки, конференции; </a:t>
            </a:r>
            <a:br>
              <a:rPr lang="ru-RU" sz="2325" dirty="0">
                <a:latin typeface="Cambria" panose="02040503050406030204" pitchFamily="18" charset="0"/>
              </a:rPr>
            </a:br>
            <a:r>
              <a:rPr lang="ru-RU" sz="2325" dirty="0">
                <a:latin typeface="Cambria" panose="02040503050406030204" pitchFamily="18" charset="0"/>
              </a:rPr>
              <a:t>- благотворительные: мероприятия по сбору средств, открытие фондов; </a:t>
            </a:r>
            <a:br>
              <a:rPr lang="ru-RU" sz="2325" dirty="0">
                <a:latin typeface="Cambria" panose="02040503050406030204" pitchFamily="18" charset="0"/>
              </a:rPr>
            </a:br>
            <a:r>
              <a:rPr lang="ru-RU" sz="2325" dirty="0">
                <a:latin typeface="Cambria" panose="02040503050406030204" pitchFamily="18" charset="0"/>
              </a:rPr>
              <a:t/>
            </a:r>
            <a:br>
              <a:rPr lang="ru-RU" sz="2325" dirty="0">
                <a:latin typeface="Cambria" panose="02040503050406030204" pitchFamily="18" charset="0"/>
              </a:rPr>
            </a:br>
            <a:r>
              <a:rPr lang="ru-RU" sz="2325" dirty="0">
                <a:latin typeface="Cambria" panose="02040503050406030204" pitchFamily="18" charset="0"/>
              </a:rPr>
              <a:t>- особо-значимые события: годовщины, церемонии, поздравления, открытия социальных объектов, торжества; </a:t>
            </a:r>
            <a:br>
              <a:rPr lang="ru-RU" sz="2325" dirty="0">
                <a:latin typeface="Cambria" panose="02040503050406030204" pitchFamily="18" charset="0"/>
              </a:rPr>
            </a:br>
            <a:r>
              <a:rPr lang="ru-RU" sz="2325" dirty="0">
                <a:latin typeface="Cambria" panose="02040503050406030204" pitchFamily="18" charset="0"/>
              </a:rPr>
              <a:t/>
            </a:r>
            <a:br>
              <a:rPr lang="ru-RU" sz="2325" dirty="0">
                <a:latin typeface="Cambria" panose="02040503050406030204" pitchFamily="18" charset="0"/>
              </a:rPr>
            </a:br>
            <a:r>
              <a:rPr lang="ru-RU" sz="2325" dirty="0">
                <a:latin typeface="Cambria" panose="02040503050406030204" pitchFamily="18" charset="0"/>
              </a:rPr>
              <a:t>- рекламные и маркетинговые события: акции, распродажи, открытие новых торговых точек и т.п.</a:t>
            </a:r>
          </a:p>
        </p:txBody>
      </p:sp>
    </p:spTree>
    <p:extLst>
      <p:ext uri="{BB962C8B-B14F-4D97-AF65-F5344CB8AC3E}">
        <p14:creationId xmlns:p14="http://schemas.microsoft.com/office/powerpoint/2010/main" val="228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074" y="1184797"/>
            <a:ext cx="8516204" cy="423763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Отправной  точкой </a:t>
            </a:r>
            <a:r>
              <a:rPr lang="ru-RU" sz="2400" dirty="0" err="1">
                <a:latin typeface="Cambria" panose="02040503050406030204" pitchFamily="18" charset="0"/>
              </a:rPr>
              <a:t>event</a:t>
            </a:r>
            <a:r>
              <a:rPr lang="ru-RU" sz="2400" dirty="0">
                <a:latin typeface="Cambria" panose="02040503050406030204" pitchFamily="18" charset="0"/>
              </a:rPr>
              <a:t>-менеджмента выступает определение характера события, повода для проведения мероприятия, в соответствии с которыми формируется цель и задачи организации события.</a:t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Таким образом, сущность событийного менеджмента проявляется в управлении организацией специальных мероприятий. </a:t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Cambria" panose="02040503050406030204" pitchFamily="18" charset="0"/>
              </a:rPr>
              <a:t>Следовательно,</a:t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 err="1">
                <a:latin typeface="Cambria" panose="02040503050406030204" pitchFamily="18" charset="0"/>
              </a:rPr>
              <a:t>Event</a:t>
            </a:r>
            <a:r>
              <a:rPr lang="ru-RU" sz="2400" dirty="0">
                <a:latin typeface="Cambria" panose="02040503050406030204" pitchFamily="18" charset="0"/>
              </a:rPr>
              <a:t>-менеджмент - это инструмент воздействия на целевые аудитории, где в центре - «целевая аудитория»</a:t>
            </a:r>
          </a:p>
        </p:txBody>
      </p:sp>
    </p:spTree>
    <p:extLst>
      <p:ext uri="{BB962C8B-B14F-4D97-AF65-F5344CB8AC3E}">
        <p14:creationId xmlns:p14="http://schemas.microsoft.com/office/powerpoint/2010/main" val="7259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22830" y="1143853"/>
          <a:ext cx="7717808" cy="471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32009" y="923657"/>
            <a:ext cx="1985750" cy="518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1575" dirty="0">
                <a:latin typeface="Cambria" panose="02040503050406030204" pitchFamily="18" charset="0"/>
                <a:ea typeface="Times New Roman" panose="02020603050405020304" pitchFamily="18" charset="0"/>
              </a:rPr>
              <a:t>Вы хотите видеть то, что интересно вам самим, — например, выставки </a:t>
            </a:r>
            <a:r>
              <a:rPr lang="ru-RU" sz="1575" dirty="0" err="1">
                <a:latin typeface="Cambria" panose="02040503050406030204" pitchFamily="18" charset="0"/>
                <a:ea typeface="Times New Roman" panose="02020603050405020304" pitchFamily="18" charset="0"/>
              </a:rPr>
              <a:t>видеоарта</a:t>
            </a:r>
            <a:r>
              <a:rPr lang="ru-RU" sz="1575" dirty="0">
                <a:latin typeface="Cambria" panose="02040503050406030204" pitchFamily="18" charset="0"/>
                <a:ea typeface="Times New Roman" panose="02020603050405020304" pitchFamily="18" charset="0"/>
              </a:rPr>
              <a:t>. Прекрасно — ведь энтузиазм может заразить других людей. Но в итоге чаще всего к вам ходят только знакомые и горстка ценителей. Главное правило формирования программы — создавать ее не для себя, а для своей аудитории</a:t>
            </a:r>
            <a:r>
              <a:rPr lang="ru-RU" sz="1500" dirty="0"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4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968" y="10882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людям возможность использовать вашу площадку для своих реальных потребностей и интересов!!!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2404" y="2232626"/>
            <a:ext cx="8045355" cy="3381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любом населенном пункте есть как минимум 3% людей, которые чего-то хотят и которым что-то нужно. На них ориентируются в 10 раз больше. Вся штука в том, чтобы этих людей узнать и поддержать — чуть-чуть, много им не надо».</a:t>
            </a:r>
          </a:p>
          <a:p>
            <a:pPr algn="ctr" fontAlgn="base">
              <a:lnSpc>
                <a:spcPct val="107000"/>
              </a:lnSpc>
              <a:spcBef>
                <a:spcPts val="150"/>
              </a:spcBef>
            </a:pPr>
            <a:r>
              <a:rPr lang="ru-RU" sz="2400" b="1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Вячеслав Глазычев (1940–2012)</a:t>
            </a:r>
          </a:p>
          <a:p>
            <a:pPr algn="ctr" fontAlgn="base">
              <a:lnSpc>
                <a:spcPct val="107000"/>
              </a:lnSpc>
              <a:spcBef>
                <a:spcPts val="150"/>
              </a:spcBef>
            </a:pPr>
            <a:r>
              <a:rPr lang="ru-RU" sz="2400" b="1" dirty="0">
                <a:solidFill>
                  <a:srgbClr val="1F4D78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доктор искусствоведения, профессор МАРХИ, член Международной академии архитектуры</a:t>
            </a:r>
          </a:p>
        </p:txBody>
      </p:sp>
    </p:spTree>
    <p:extLst>
      <p:ext uri="{BB962C8B-B14F-4D97-AF65-F5344CB8AC3E}">
        <p14:creationId xmlns:p14="http://schemas.microsoft.com/office/powerpoint/2010/main" val="38273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05" y="1120506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</a:rPr>
              <a:t>Заметки на полях…..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299" y="1569625"/>
            <a:ext cx="874485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dirty="0" err="1">
                <a:latin typeface="Cambria" panose="02040503050406030204" pitchFamily="18" charset="0"/>
                <a:ea typeface="Calibri" panose="020F0502020204030204" pitchFamily="34" charset="0"/>
              </a:rPr>
              <a:t>Стейкхолдеры</a:t>
            </a:r>
            <a:r>
              <a:rPr lang="ru-RU" sz="1650" dirty="0">
                <a:latin typeface="Cambria" panose="02040503050406030204" pitchFamily="18" charset="0"/>
                <a:ea typeface="Calibri" panose="020F0502020204030204" pitchFamily="34" charset="0"/>
              </a:rPr>
              <a:t> - </a:t>
            </a:r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это группа, организация или личность, на которую может оказывать влияние определенная организация, зависимая от них. </a:t>
            </a:r>
          </a:p>
          <a:p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Выделяют два больших сегмента: первичный и вторичный. </a:t>
            </a:r>
          </a:p>
          <a:p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Первичный </a:t>
            </a:r>
            <a:r>
              <a:rPr lang="ru-RU" sz="1650" spc="8" dirty="0" err="1">
                <a:latin typeface="Cambria" panose="02040503050406030204" pitchFamily="18" charset="0"/>
                <a:ea typeface="Calibri" panose="020F0502020204030204" pitchFamily="34" charset="0"/>
              </a:rPr>
              <a:t>стейкхолдер</a:t>
            </a:r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 - это ближайший круг, оказывающий непосредственное влияние на бизнес: </a:t>
            </a:r>
          </a:p>
          <a:p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• собственники, инвесторы, акционеры, клиенты и работники компании; </a:t>
            </a:r>
          </a:p>
          <a:p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• партнеры по бизнесу. </a:t>
            </a:r>
          </a:p>
          <a:p>
            <a:endParaRPr lang="ru-RU" sz="1650" spc="8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Вторичный </a:t>
            </a:r>
            <a:r>
              <a:rPr lang="ru-RU" sz="1650" spc="8" dirty="0" err="1">
                <a:latin typeface="Cambria" panose="02040503050406030204" pitchFamily="18" charset="0"/>
                <a:ea typeface="Calibri" panose="020F0502020204030204" pitchFamily="34" charset="0"/>
              </a:rPr>
              <a:t>стейкхолдер</a:t>
            </a:r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 – это дальний круг, оказывающий неявное влияние на бизнес: </a:t>
            </a:r>
          </a:p>
          <a:p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• представители местной и государственной власти; </a:t>
            </a:r>
          </a:p>
          <a:p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• конкуренты; </a:t>
            </a:r>
          </a:p>
          <a:p>
            <a:r>
              <a:rPr lang="ru-RU" sz="1650" spc="8" dirty="0">
                <a:latin typeface="Cambria" panose="02040503050406030204" pitchFamily="18" charset="0"/>
                <a:ea typeface="Calibri" panose="020F0502020204030204" pitchFamily="34" charset="0"/>
              </a:rPr>
              <a:t>• СМИ, общественные и благотворительные организации, активисты, на мнение которых опирается народ)</a:t>
            </a:r>
            <a:r>
              <a:rPr lang="ru-RU" sz="1650" dirty="0">
                <a:latin typeface="Cambria" panose="02040503050406030204" pitchFamily="18" charset="0"/>
                <a:ea typeface="Calibri" panose="020F0502020204030204" pitchFamily="34" charset="0"/>
              </a:rPr>
              <a:t>, от деятельности которых зависит системное решение проблемы</a:t>
            </a:r>
            <a:endParaRPr lang="ru-RU" sz="165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t="12897" r="22878" b="22678"/>
          <a:stretch/>
        </p:blipFill>
        <p:spPr>
          <a:xfrm>
            <a:off x="7494953" y="4939014"/>
            <a:ext cx="1499946" cy="919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8476" y="5465904"/>
            <a:ext cx="16035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ambria" panose="02040503050406030204" pitchFamily="18" charset="0"/>
              </a:rPr>
              <a:t>S</a:t>
            </a:r>
            <a:r>
              <a:rPr lang="ru-RU" sz="2100" dirty="0" err="1">
                <a:latin typeface="Cambria" panose="02040503050406030204" pitchFamily="18" charset="0"/>
              </a:rPr>
              <a:t>take</a:t>
            </a:r>
            <a:r>
              <a:rPr lang="ru-RU" sz="2100" dirty="0">
                <a:latin typeface="Cambria" panose="02040503050406030204" pitchFamily="18" charset="0"/>
              </a:rPr>
              <a:t> - доля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0189" y="5465904"/>
            <a:ext cx="24956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ambria" panose="02040503050406030204" pitchFamily="18" charset="0"/>
              </a:rPr>
              <a:t>H</a:t>
            </a:r>
            <a:r>
              <a:rPr lang="ru-RU" sz="2100" dirty="0" err="1">
                <a:latin typeface="Cambria" panose="02040503050406030204" pitchFamily="18" charset="0"/>
              </a:rPr>
              <a:t>older</a:t>
            </a:r>
            <a:r>
              <a:rPr lang="ru-RU" sz="2100" dirty="0">
                <a:latin typeface="Cambria" panose="02040503050406030204" pitchFamily="18" charset="0"/>
              </a:rPr>
              <a:t> - держатель</a:t>
            </a:r>
          </a:p>
        </p:txBody>
      </p:sp>
    </p:spTree>
    <p:extLst>
      <p:ext uri="{BB962C8B-B14F-4D97-AF65-F5344CB8AC3E}">
        <p14:creationId xmlns:p14="http://schemas.microsoft.com/office/powerpoint/2010/main" val="1886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552" y="1418832"/>
            <a:ext cx="847184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600"/>
              </a:spcAft>
            </a:pPr>
            <a:r>
              <a:rPr lang="ru-RU" sz="30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Партисипаторный</a:t>
            </a:r>
            <a:r>
              <a:rPr lang="ru-RU" sz="3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(совместный) дизайн — </a:t>
            </a:r>
            <a:r>
              <a:rPr lang="ru-RU" sz="3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включение в проектирование сервиса или продукта всех заинтересованных сторон, в том числе самих пользователей. Этот подход популярен в архитектуре, городском планировании и разработке программного обеспечения, так как позволяет лучше попасть в запросы целевой. </a:t>
            </a:r>
          </a:p>
        </p:txBody>
      </p:sp>
    </p:spTree>
    <p:extLst>
      <p:ext uri="{BB962C8B-B14F-4D97-AF65-F5344CB8AC3E}">
        <p14:creationId xmlns:p14="http://schemas.microsoft.com/office/powerpoint/2010/main" val="26652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Сейчас классическое стратегическое планирование переживает серьезный кризис. Главная причина этого состоит в недостаточном учете фундаментального фактора – изменчивости внешней среды. Стратегические планы всегда составлялись в предположении стационарного характера внешней среды с некоторой регулярной тенденцией.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71703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Теперь </a:t>
            </a:r>
            <a:r>
              <a:rPr lang="ru-RU" sz="32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первое место выходит задача создания адаптивных механизмов стратегического уровня, т. е. механизмов раннего выявления возможностей/угроз и их использования/нейтрализации.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5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05" y="1120506"/>
            <a:ext cx="4250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</a:rPr>
              <a:t>Что дает </a:t>
            </a:r>
            <a:r>
              <a:rPr lang="ru-RU" b="1" dirty="0" err="1">
                <a:latin typeface="Cambria" panose="02040503050406030204" pitchFamily="18" charset="0"/>
              </a:rPr>
              <a:t>партисипаторный</a:t>
            </a:r>
            <a:r>
              <a:rPr lang="ru-RU" b="1" dirty="0">
                <a:latin typeface="Cambria" panose="02040503050406030204" pitchFamily="18" charset="0"/>
              </a:rPr>
              <a:t> дизайн? </a:t>
            </a:r>
            <a:endParaRPr lang="ru-RU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41572643"/>
              </p:ext>
            </p:extLst>
          </p:nvPr>
        </p:nvGraphicFramePr>
        <p:xfrm>
          <a:off x="428766" y="1611952"/>
          <a:ext cx="83228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5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730" y="971550"/>
            <a:ext cx="88582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Cambria" panose="02040503050406030204" pitchFamily="18" charset="0"/>
                <a:ea typeface="Calibri" panose="020F0502020204030204" pitchFamily="34" charset="0"/>
              </a:rPr>
              <a:t>Особое внимание надо уделить горожанам и их сообществам, ведь они прежде всего нуждаются в площадке для общения и представления своих интересов. </a:t>
            </a:r>
          </a:p>
          <a:p>
            <a:r>
              <a:rPr lang="ru-RU" sz="1350" dirty="0">
                <a:latin typeface="Cambria" panose="02040503050406030204" pitchFamily="18" charset="0"/>
                <a:ea typeface="Calibri" panose="020F0502020204030204" pitchFamily="34" charset="0"/>
              </a:rPr>
              <a:t>Степень вовлеченности сообществ может быть разной: </a:t>
            </a:r>
            <a:endParaRPr lang="ru-RU" sz="1350" dirty="0"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8" y="1757362"/>
            <a:ext cx="7322344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97255" y="990838"/>
            <a:ext cx="7515225" cy="4939304"/>
            <a:chOff x="1196340" y="178117"/>
            <a:chExt cx="10020300" cy="6585738"/>
          </a:xfrm>
          <a:solidFill>
            <a:schemeClr val="bg1"/>
          </a:solidFill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340" y="3216592"/>
              <a:ext cx="10020300" cy="3547263"/>
            </a:xfrm>
            <a:prstGeom prst="rect">
              <a:avLst/>
            </a:prstGeom>
            <a:grpFill/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340" y="178117"/>
              <a:ext cx="10020300" cy="303847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2644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35390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950" b="1" dirty="0">
                <a:latin typeface="Cambria" panose="02040503050406030204" pitchFamily="18" charset="0"/>
              </a:rPr>
              <a:t>У библиотеки есть три лица:</a:t>
            </a:r>
          </a:p>
          <a:p>
            <a:endParaRPr lang="ru-RU" sz="495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3256981"/>
              </p:ext>
            </p:extLst>
          </p:nvPr>
        </p:nvGraphicFramePr>
        <p:xfrm>
          <a:off x="539552" y="1412776"/>
          <a:ext cx="7992887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3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80010" y="1017270"/>
          <a:ext cx="8961120" cy="483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9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68" y="1198811"/>
            <a:ext cx="865519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Cambria" panose="02040503050406030204" pitchFamily="18" charset="0"/>
              </a:rPr>
              <a:t>Важно:</a:t>
            </a:r>
          </a:p>
          <a:p>
            <a:pPr algn="ctr"/>
            <a:endParaRPr lang="ru-RU" sz="2400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dirty="0">
                <a:latin typeface="Cambria" panose="02040503050406030204" pitchFamily="18" charset="0"/>
              </a:rPr>
              <a:t>Читатели и посетители говорят на  языке своих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нужд и потребностей,</a:t>
            </a:r>
          </a:p>
          <a:p>
            <a:pPr algn="ctr"/>
            <a:r>
              <a:rPr lang="ru-RU" sz="3600" dirty="0">
                <a:latin typeface="Cambria" panose="02040503050406030204" pitchFamily="18" charset="0"/>
              </a:rPr>
              <a:t>а библиотекари – на языке своих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возможностей и ограничений</a:t>
            </a:r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11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1663" y="2844731"/>
            <a:ext cx="6376104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950" dirty="0">
                <a:latin typeface="Cambria" panose="02040503050406030204" pitchFamily="18" charset="0"/>
              </a:rPr>
              <a:t>«программная сетка»</a:t>
            </a:r>
            <a:endParaRPr lang="ru-RU" sz="4950" dirty="0"/>
          </a:p>
        </p:txBody>
      </p:sp>
    </p:spTree>
    <p:extLst>
      <p:ext uri="{BB962C8B-B14F-4D97-AF65-F5344CB8AC3E}">
        <p14:creationId xmlns:p14="http://schemas.microsoft.com/office/powerpoint/2010/main" val="37234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25474257"/>
              </p:ext>
            </p:extLst>
          </p:nvPr>
        </p:nvGraphicFramePr>
        <p:xfrm>
          <a:off x="182880" y="1397000"/>
          <a:ext cx="88125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2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325" y="1017636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</a:rPr>
              <a:t>Заметки на полях…..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325" y="1568316"/>
            <a:ext cx="421908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Культурная политика</a:t>
            </a:r>
          </a:p>
          <a:p>
            <a:pPr fontAlgn="base"/>
            <a:endParaRPr lang="ru-RU" sz="1500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ru-RU" sz="1500" dirty="0">
                <a:latin typeface="Cambria" panose="02040503050406030204" pitchFamily="18" charset="0"/>
              </a:rPr>
              <a:t>* Информируйте людей о вашем проекте, привлекайте их к обсуждению: не все готовы сразу взяться за организацию событий, но могут поделиться с вами своими мнениями и пожеланиями. Не ждите, пока активисты выйдут на вас сами, — выступайте с инициативой первыми. </a:t>
            </a:r>
          </a:p>
          <a:p>
            <a:pPr fontAlgn="base"/>
            <a:r>
              <a:rPr lang="ru-RU" sz="1500" dirty="0">
                <a:latin typeface="Cambria" panose="02040503050406030204" pitchFamily="18" charset="0"/>
              </a:rPr>
              <a:t>Исследование показало, что горожанам не хватает детских кружков? Найдите сообщество активных родителей и обсудите возможности сотрудничества. Вы наткнулись на интересный форум краеведов — предложите им проводить лекции и выставки на вашей площадке.</a:t>
            </a:r>
            <a:endParaRPr lang="ru-RU" sz="1500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3410" y="1190760"/>
            <a:ext cx="44348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1500" dirty="0">
                <a:latin typeface="Cambria" panose="02040503050406030204" pitchFamily="18" charset="0"/>
                <a:ea typeface="Times New Roman" panose="02020603050405020304" pitchFamily="18" charset="0"/>
              </a:rPr>
              <a:t>* Принцип открытости может реализовывать в двух форматах. Вы либо заявляете, что открыты абсолютно всему, либо следуете определенной политике и отбираете инициативы по кураторскому принципу: например, вы занимаетесь развитием современной культуры и вы готовы устраивать выставки и лекции, но не будете проводить мастер-классы по варке органического мыла. У каждого формата есть свои преимущества, главное — определиться, какому из них следовать. Если вы зададите один вектор, а потом резко развернетесь в другую сторону, это собьет публику с толку — вы не привлечете новую аудиторию и потеряете старую.</a:t>
            </a:r>
          </a:p>
        </p:txBody>
      </p:sp>
    </p:spTree>
    <p:extLst>
      <p:ext uri="{BB962C8B-B14F-4D97-AF65-F5344CB8AC3E}">
        <p14:creationId xmlns:p14="http://schemas.microsoft.com/office/powerpoint/2010/main" val="5697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325" y="1017636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</a:rPr>
              <a:t>Заметки на полях…..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047" y="1687274"/>
            <a:ext cx="5015333" cy="70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Работа с партнерами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489" y="3390580"/>
            <a:ext cx="6166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</a:rPr>
              <a:t>Такие партнерства дают очень многое: вы привлекаете новую аудиторию и экспертов, делаете качественные мероприятия и можете получить дополнительное финансирование.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047" y="4862286"/>
            <a:ext cx="87186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Даже разовые совместные проекты могут принести хороший результат, а долгосрочное сотрудничество работает на репутацию.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17129" r="10644" b="11539"/>
          <a:stretch/>
        </p:blipFill>
        <p:spPr>
          <a:xfrm>
            <a:off x="6432861" y="1746009"/>
            <a:ext cx="2711139" cy="25288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7489" y="2423896"/>
            <a:ext cx="5770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</a:rPr>
              <a:t>Один из признаков успешности — взаимодействие с другими культурными институциями.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0152" y="332656"/>
            <a:ext cx="275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VUCA-</a:t>
            </a:r>
            <a:r>
              <a:rPr lang="ru-RU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мир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Volatility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— непостоянство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Изменения во всех сферах жизни достигли космической скорости. То, что было в тренде утром, после обеда уже клише. Популярный на выходных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мем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понедельник потеряется в океане ненужной информации. Рынки колеблются от постоянно меняющегося спроса, одни подходы и инструменты тут же сменяются другими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6224" y="3789040"/>
            <a:ext cx="6876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Uncertainty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— неопределенность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fontAlgn="base"/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Прогнозировать будущее с каждым десятилетием становится все сложнее. Историк 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Юваль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 Ной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Харари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в своей книге «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Homo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Deus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рассказывает, что если пару веков назад можно было с предельной точностью определить, как человечество будет развиваться в ближайшие 100 лет, то сегодня даже на основе статистики сложно сделать прогноз хотя бы на полгода вперед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45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" y="994235"/>
            <a:ext cx="8846820" cy="5029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Форматы событий</a:t>
            </a:r>
          </a:p>
          <a:p>
            <a:pPr fontAlgn="base"/>
            <a:endParaRPr lang="ru-RU" sz="1350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два направления:</a:t>
            </a:r>
          </a:p>
          <a:p>
            <a:pPr marL="257175" indent="-257175" fontAlgn="base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</a:p>
          <a:p>
            <a:pPr fontAlgn="base"/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Лекции, дискуссии, курсы, кружки, мастер-классы</a:t>
            </a:r>
          </a:p>
          <a:p>
            <a:pPr fontAlgn="base"/>
            <a:endParaRPr lang="ru-RU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57175" indent="-257175" fontAlgn="base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Развлекательные</a:t>
            </a:r>
          </a:p>
          <a:p>
            <a:pPr fontAlgn="base"/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Выставки, концерты, кинопоказы, спектакли и </a:t>
            </a:r>
            <a:r>
              <a:rPr lang="ru-RU" dirty="0" err="1">
                <a:latin typeface="Cambria" panose="02040503050406030204" pitchFamily="18" charset="0"/>
                <a:ea typeface="Times New Roman" panose="02020603050405020304" pitchFamily="18" charset="0"/>
              </a:rPr>
              <a:t>перформансы</a:t>
            </a: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, ярмарки, фестивали, ресторанные дни</a:t>
            </a:r>
          </a:p>
          <a:p>
            <a:pPr fontAlgn="base"/>
            <a:endParaRPr lang="ru-RU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Разнообразие программы — ваша сильная сторона: люди, которые пришли на одно мероприятие и остались довольны, с большой долей вероятности придут на другое, которое до этого могло их совершенно не интересовать. Не бойтесь изобретать новые форматы!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Людям хочется делать привычные вещи по-новому — интересные решения могут родиться на стыке абсолютно несовместимого.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85878" y="994235"/>
            <a:ext cx="2047364" cy="1410634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29664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770" y="1180309"/>
            <a:ext cx="8401050" cy="415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latin typeface="Cambria" panose="02040503050406030204" pitchFamily="18" charset="0"/>
              </a:rPr>
              <a:t>Говорите просто о сложном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2400" b="1" dirty="0">
              <a:latin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 аудиторией можно и нужно работать — расширять кругозор, воспитывать вкус, формировать запрос.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Ищите компромиссы, подавая простое через сложное, находите тот угол, который может быть интересен даже неподготовленным посетителям, адаптируйте форматы.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сделать выставку молодых фотографов, придумайте тему, которая интересует местных жителей: например, история вашего города. Люди охотно ходят к вам на кинопоказы, но не на выставки — проведите фестиваль фильмов об искусстве и художниках, сопровождая каждый небольшой лекцией.</a:t>
            </a:r>
          </a:p>
        </p:txBody>
      </p:sp>
    </p:spTree>
    <p:extLst>
      <p:ext uri="{BB962C8B-B14F-4D97-AF65-F5344CB8AC3E}">
        <p14:creationId xmlns:p14="http://schemas.microsoft.com/office/powerpoint/2010/main" val="4932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920168" y="963463"/>
            <a:ext cx="2047364" cy="141063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9328" y="1395686"/>
            <a:ext cx="6720840" cy="25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76176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25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замыкайтесь в себе — следите за тем, что происходит в городе и мире. Любое глобальное событие или местная новость, которые интересны людям, могут найти отражение в вашей программе. Объявили лауреата Нобелевской премии по литературе — придумайте связанное с этим мероприятие. В вашем городе протестуют против сноса исторического рынка — устройте дискуссию с участием специалистов по охране памятников, представителей администрации и местных жителей.</a:t>
            </a:r>
            <a:endParaRPr lang="ru-RU" altLang="ru-RU" sz="1725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404" y="983207"/>
            <a:ext cx="5015333" cy="70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Актуальность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9559" y="3672089"/>
            <a:ext cx="68072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725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Изучите, какие важные события пройдут в вашем городе в ближайший год — это может быть ночь музеев, книжная ярмарка, день города или фестиваль местной культуры. Попробуйте стать их частью — официально (договорившись с организаторами о партнерстве) или просто устроив свое мероприятие на соответствующую тему. Это поможет вам встроиться в городской (местный) культурный контекст и привлечь новую аудиторию.</a:t>
            </a:r>
            <a:endParaRPr lang="ru-RU" altLang="ru-RU" sz="1725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943029" y="997753"/>
            <a:ext cx="2047364" cy="141063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3000" b="-33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Прямоугольник 2"/>
          <p:cNvSpPr/>
          <p:nvPr/>
        </p:nvSpPr>
        <p:spPr>
          <a:xfrm>
            <a:off x="305404" y="983207"/>
            <a:ext cx="5015333" cy="70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График и регулярность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404" y="1540706"/>
            <a:ext cx="6552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</a:rPr>
              <a:t>Подумайте  о том, какие из мероприятий могут стать регулярными: </a:t>
            </a:r>
            <a:r>
              <a:rPr lang="ru-RU" dirty="0">
                <a:latin typeface="Cambria" panose="02040503050406030204" pitchFamily="18" charset="0"/>
              </a:rPr>
              <a:t>постоянные мероприятия делают вашу программу устойчивой и повышают лояльность аудитории: если человек знает, что каждую пятницу вечером у вас проходят встречи с городскими активистами, он начнет приходить в это время, не сверяясь с программой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8830" y="3494232"/>
            <a:ext cx="6921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</a:rPr>
              <a:t>Устраивать мероприятия каждый день или раз в неделю — вопрос ваших ресурсов, главное — грамотно планировать расписание.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919" y="4774391"/>
            <a:ext cx="1159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</a:rPr>
              <a:t>БУДНИ ?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701" y="4774391"/>
            <a:ext cx="173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</a:rPr>
              <a:t>ВЫХОДНЫЕ ?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9738" y="4774391"/>
            <a:ext cx="1159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</a:rPr>
              <a:t>СЕЗОН ?</a:t>
            </a:r>
            <a:endParaRPr lang="ru-RU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093" y="1521586"/>
            <a:ext cx="68154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Посмотрите на вашу программу с этой стороны и задумайтесь, что понадобится для того, чтобы каждое из мероприятий состоялось. Что из этого вам придется купить, что проще взять в аренду, а что могут предоставить ваши партнеры? </a:t>
            </a:r>
          </a:p>
          <a:p>
            <a:pPr fontAlgn="base"/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Максимально задействуйте связи вашей рабочей группы и </a:t>
            </a:r>
            <a:r>
              <a:rPr lang="ru-RU" dirty="0" err="1">
                <a:latin typeface="Cambria" panose="02040503050406030204" pitchFamily="18" charset="0"/>
                <a:ea typeface="Times New Roman" panose="02020603050405020304" pitchFamily="18" charset="0"/>
              </a:rPr>
              <a:t>стейкхолдеров</a:t>
            </a: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 — возможно, местная компания сможет купить для центра экран в обмен на свой логотип на нем, а горожане будут рады принести старую мебель и помочь ее отреставрировать. </a:t>
            </a:r>
          </a:p>
          <a:p>
            <a:pPr fontAlgn="base"/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В бизнесе такой метод называется </a:t>
            </a:r>
            <a:r>
              <a:rPr lang="ru-RU" dirty="0" err="1">
                <a:latin typeface="Cambria" panose="02040503050406030204" pitchFamily="18" charset="0"/>
                <a:ea typeface="Times New Roman" panose="02020603050405020304" pitchFamily="18" charset="0"/>
              </a:rPr>
              <a:t>бутстрэппинг</a:t>
            </a: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 — вы тратите минимум средств, привлекая средства и помощь со стороны.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404" y="983207"/>
            <a:ext cx="5015333" cy="70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Ресурсы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5870" y="4864827"/>
            <a:ext cx="77102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i="1" dirty="0" err="1">
                <a:latin typeface="Cambria" panose="02040503050406030204" pitchFamily="18" charset="0"/>
                <a:ea typeface="Calibri" panose="020F0502020204030204" pitchFamily="34" charset="0"/>
              </a:rPr>
              <a:t>Бутстрэппинг</a:t>
            </a:r>
            <a:r>
              <a:rPr lang="ru-RU" sz="2100" i="1" dirty="0">
                <a:latin typeface="Cambria" panose="02040503050406030204" pitchFamily="18" charset="0"/>
                <a:ea typeface="Calibri" panose="020F0502020204030204" pitchFamily="34" charset="0"/>
              </a:rPr>
              <a:t> — это способ запустить проект, не имея стартового капитала и инвесторов. </a:t>
            </a:r>
            <a:endParaRPr lang="ru-RU" sz="2100" i="1" dirty="0"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3299" y="2385929"/>
            <a:ext cx="2047364" cy="141063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40936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00"/>
          <a:stretch/>
        </p:blipFill>
        <p:spPr>
          <a:xfrm>
            <a:off x="0" y="1794510"/>
            <a:ext cx="91440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404" y="983207"/>
            <a:ext cx="5015333" cy="70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Таким образом,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3"/>
          <a:stretch/>
        </p:blipFill>
        <p:spPr>
          <a:xfrm>
            <a:off x="789960" y="1588769"/>
            <a:ext cx="8011141" cy="42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7"/>
          <a:stretch/>
        </p:blipFill>
        <p:spPr>
          <a:xfrm>
            <a:off x="-9125" y="1183720"/>
            <a:ext cx="9153125" cy="40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Complexity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— сложность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Факторы внешней среды, которые необходимо принимать во внимание при выработке решений, ежеминутно множатся. Чем их больше, тем сложнее анализировать результат и тем проще запутаться в причинно-следственных связях. Кроме того, мы берем на себя множество ролей одновременно: работника, родителя, студента, волонтера. А чтобы не разрушить свою карьеру, если вдруг наша профессия уже завтра будет никому не нужна, нам приходится обладать самыми разными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сверхспособностями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от создания контента до аналитики данных. Да и это, говорят, уже не нужно — все равно нас скоро заменят роботами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ru-RU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Аmbiguity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— неоднозначность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fontAlgn="base"/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Бесконечная политика двойных стандартов,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недоговаривание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скрытность, размытые, как акварель по бумаге, идеи, термины и речи приводят к неоднозначным трактовкам и тупику. Один из главных вопросов — как интерпретировать двусмысленность?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229200"/>
            <a:ext cx="275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VUCA-</a:t>
            </a:r>
            <a:r>
              <a:rPr lang="ru-RU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мир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12628"/>
              </p:ext>
            </p:extLst>
          </p:nvPr>
        </p:nvGraphicFramePr>
        <p:xfrm>
          <a:off x="323528" y="0"/>
          <a:ext cx="8640960" cy="6468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Проект как набор признаков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Предприятие, которое в значительной степени характеризуются неповторимостью условий в их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совокупности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Проект как изменение системы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Некоторая задача, имеющая исходные данные и требуемые результатами и цели, обуславливающие способ ее решения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Некоторое предприятие с установленными целями, достижение которых, определяет завершение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Проект как совокупность плановых документов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Совокупность документов, содержащих принципиальное или окончательное решение, дающее полное представление об объекте, дающее последующие данные для разработки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документации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Проект как совокупность мероприятий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Система взаимоувязанных целей и программ их достижения, представляющих собой комплекс научно-исследовательских, опытно-конструкторских, производственных, организационных, финансовых, коммерческих и других мероприятий, соответствующим образом организованных.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54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10989178"/>
              </p:ext>
            </p:extLst>
          </p:nvPr>
        </p:nvGraphicFramePr>
        <p:xfrm>
          <a:off x="1524000" y="260648"/>
          <a:ext cx="715245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 rot="16200000">
            <a:off x="-1537669" y="1844941"/>
            <a:ext cx="6818742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0658120"/>
                <a:gd name="adj2" fmla="val 50043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Рамка планирования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2360" y="1484784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4437112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1702" y="4293096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1701" y="1412776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87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Проблема – что это? </a:t>
            </a:r>
          </a:p>
          <a:p>
            <a:pPr algn="ctr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Это противоречивая ситуация, противоречие между действительным и желаемым, обнаруженное в результате работы и требующее своего разрешения. </a:t>
            </a:r>
          </a:p>
          <a:p>
            <a:pPr algn="ctr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Ключевые слова: «недостаток/избыток», «отсутствие/ перенасыщенность», «несоответствие», ??? </a:t>
            </a:r>
          </a:p>
        </p:txBody>
      </p:sp>
    </p:spTree>
    <p:extLst>
      <p:ext uri="{BB962C8B-B14F-4D97-AF65-F5344CB8AC3E}">
        <p14:creationId xmlns:p14="http://schemas.microsoft.com/office/powerpoint/2010/main" val="245324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Актуальность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– что это? </a:t>
            </a:r>
          </a:p>
          <a:p>
            <a:pPr algn="ctr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Значимость проблемы проекта для целевых групп / сообществ, организаций, с ориентацией на потребности которых строится проект, насколько «горящей» является проблема, степень её важности на данный момент и в данной ситуации </a:t>
            </a:r>
          </a:p>
          <a:p>
            <a:pPr algn="ctr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Доказательства: «количественные показатели» (статистика, результаты исследований), </a:t>
            </a:r>
          </a:p>
          <a:p>
            <a:pPr algn="ctr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«качественные показатели» (мнения экспертов, профильных органов власти, опыт работы организации) </a:t>
            </a:r>
          </a:p>
        </p:txBody>
      </p:sp>
    </p:spTree>
    <p:extLst>
      <p:ext uri="{BB962C8B-B14F-4D97-AF65-F5344CB8AC3E}">
        <p14:creationId xmlns:p14="http://schemas.microsoft.com/office/powerpoint/2010/main" val="373449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Социальная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значимость – что это? </a:t>
            </a:r>
          </a:p>
          <a:p>
            <a:pPr algn="ctr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Масштаб целевой группы на указанной территории проекта, значимость проблемы для других социальных групп для территории в целом, направленность на важные социальные изменения в обществе </a:t>
            </a:r>
          </a:p>
          <a:p>
            <a:pPr algn="ctr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Доказательства: «количественные показатели» (статистика, результаты исследований), </a:t>
            </a:r>
          </a:p>
          <a:p>
            <a:pPr algn="ctr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«качественные показатели» (мнения экспертов, профильных органов власти, опыт работы организации) </a:t>
            </a:r>
          </a:p>
        </p:txBody>
      </p:sp>
    </p:spTree>
    <p:extLst>
      <p:ext uri="{BB962C8B-B14F-4D97-AF65-F5344CB8AC3E}">
        <p14:creationId xmlns:p14="http://schemas.microsoft.com/office/powerpoint/2010/main" val="2919616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1121</Words>
  <Application>Microsoft Office PowerPoint</Application>
  <PresentationFormat>Экран (4:3)</PresentationFormat>
  <Paragraphs>151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Bahnschrift</vt:lpstr>
      <vt:lpstr>Calibri</vt:lpstr>
      <vt:lpstr>Cambria</vt:lpstr>
      <vt:lpstr>Century Gothic</vt:lpstr>
      <vt:lpstr>Symbol</vt:lpstr>
      <vt:lpstr>Times New Roman</vt:lpstr>
      <vt:lpstr>Тема Office</vt:lpstr>
      <vt:lpstr>практико-ориентированный тренинг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Event-менеджмент - это ориентация организуемых мероприятий на эмоциональное восприятие аудитории, позитивное освещение в СМИ и отклик со стороны социальных групп </vt:lpstr>
      <vt:lpstr>Event-менеджмент - это комплекс мероприятий по созданию корпоративных и массовых событий, задача которых заключается в том, чтобы сделать из обычного мероприятия уникальное событие, которое запомнится целевой аудитории</vt:lpstr>
      <vt:lpstr>В зависимости от характера мероприятия, можно выделить следующие типы событий: социально-ориентированные события:   - спортивные мероприятия и соревнования, праздники, пропаганда, массовые гуляния, музыкальные выступления, концерты;   - деловые события: семинары, выставки, конференции;  - благотворительные: мероприятия по сбору средств, открытие фондов;   - особо-значимые события: годовщины, церемонии, поздравления, открытия социальных объектов, торжества;   - рекламные и маркетинговые события: акции, распродажи, открытие новых торговых точек и т.п.</vt:lpstr>
      <vt:lpstr>Отправной  точкой event-менеджмента выступает определение характера события, повода для проведения мероприятия, в соответствии с которыми формируется цель и задачи организации события.  Таким образом, сущность событийного менеджмента проявляется в управлении организацией специальных мероприятий.   Следовательно, Event-менеджмент - это инструмент воздействия на целевые аудитории, где в центре - «целевая аудитория»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Однодворцева Юлия Алексеевна</cp:lastModifiedBy>
  <cp:revision>16</cp:revision>
  <cp:lastPrinted>2022-04-11T21:50:53Z</cp:lastPrinted>
  <dcterms:created xsi:type="dcterms:W3CDTF">2020-11-11T18:47:32Z</dcterms:created>
  <dcterms:modified xsi:type="dcterms:W3CDTF">2025-03-05T06:43:19Z</dcterms:modified>
</cp:coreProperties>
</file>