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A2DAD-A092-49FF-BB0E-D6DAF5CE44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67DD5C-20B9-4700-BE87-E764E608E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C2414-DED5-4D8B-B367-E4873CF3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8A3790-46A9-4794-BE57-3B811ABC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005C92-4E9C-4461-A37A-7BAC4B80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26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73C4B-C2A6-40B1-81FC-70C94EFE7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354DDD-421C-44B2-9F5C-574419D5D4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91432D-6D55-447B-8AA2-DB6BA90E1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3D3B2-F613-44E1-B2BB-2C9E2C623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E1819B-313D-488A-9AC6-711DFD917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601A58-AD1A-49CC-9F9B-F0217C945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173F73-CAE2-44AB-A1A9-A2886623E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42FE89-BE0B-4464-A756-2C1523B95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4EA4E5-9E45-4490-98CC-CB7E5CDAE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A464FC-3494-4199-887C-8F59D322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59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8B2D95-BFD5-41B6-BAE5-00BD51C4A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D1AE9A-CF7A-4AD8-B904-657303ABC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7C9B9A-9704-4485-870F-120D14FD4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616F9-6C1C-47F1-B904-34E15BD9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CEE13E-6033-4171-A814-F3CDF03A4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94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1876B-497D-4230-832B-752CDB4A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27F4EE-2877-4BEC-A35B-561940812E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ADA734-BDD9-4E4D-A32F-61F36A1FE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E9D2CB-3C92-45B0-90A6-946F6DDF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0BFB74-0B9C-4EF8-87BB-D5C7C42D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9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04798-83BC-410B-B9E7-859F771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1AEF02-A9CD-41E5-B3DF-1F8FC764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93FA66-0583-48A6-9D99-829BD3461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35DA7F-1FDD-42C3-BF51-B8142F5B3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38625C-7A63-4563-9EEB-639259F49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2DCF71-4C5D-475E-84AF-C2D227441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35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4EAF04-FD0F-40C8-89BA-55BFB655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5E5D9-B1A1-4391-BD6C-892529352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F72F5F-54BA-45E0-A7D2-CB91C49EA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B825CD2-9F2F-4272-B0A7-898985AE7D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3E5C46D-BC99-4F1D-AA17-E51C0FB451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F4C6C47-8268-4758-B86F-78191C472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291C7A-D12E-4BB1-90E9-2752B5E9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1F384F-99D2-4542-9CB1-2E9A9EF1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27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55DCD5-AE2E-4E83-AF7A-2EF6CAC49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BB21062-2A0F-41B7-9DA6-F5298FB54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69E2BC7-9B33-4FD1-8A38-6CAF58DC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AFD105-7716-4622-86A0-CB3C7BE35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99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20C2539-C89A-4914-BC7F-884003BCD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68595B0-4FF4-4CBD-AB9D-CB7D10DA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8D91B5C-BF1A-4064-A365-B260B2DD4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34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A93467-233A-4292-9E45-D41819DCA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FF3058-8ADC-4686-BFC4-256E8BA3C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FF33774-D63E-4E51-AD8A-B23AE10C4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34BD71-2B72-4313-9380-EA8B22A1D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34F6F7-9EFE-4415-AF82-352C8B1F4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BB9AAF-E7CB-4689-B5F8-D7B4CA0C6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10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A82EE-64FD-4DB5-AC23-7438C8EBD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735712-6D21-431F-BCF1-88608C4E6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13A3F4-8623-4C6A-A463-A85AA15C3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55915E-6F1F-4523-A346-DFA59F00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227C7D-C513-4C11-9EEC-C29695097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3D7EF27-FAA8-4C9A-B072-5FBF8CCB8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9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CA9A37-63F3-437A-B40A-14055CB40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995F23-020D-4AEC-9BA0-2944F6832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3A4C52-CE6C-4B8D-914F-4005A69C0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AB9A2-1528-45A7-A162-32329F9A6B70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4F39B8-E666-4952-9D2E-7AAEFD712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0A019B-B406-48B5-94F2-61DC7A496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0E05B-8BE2-4EF1-BFE2-ED6E4CF12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08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A2615DF-E3AF-4C99-A363-7A0D83BA9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 txBox="1">
            <a:spLocks/>
          </p:cNvSpPr>
          <p:nvPr/>
        </p:nvSpPr>
        <p:spPr>
          <a:xfrm>
            <a:off x="5219737" y="85255"/>
            <a:ext cx="6845088" cy="853555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000" smtClean="0">
                <a:ea typeface="Cambria" panose="02040503050406030204" pitchFamily="18" charset="0"/>
              </a:rPr>
              <a:t>Ксения Владимировна </a:t>
            </a:r>
            <a:r>
              <a:rPr lang="ru-RU" sz="2000" dirty="0" err="1" smtClean="0">
                <a:ea typeface="Cambria" panose="02040503050406030204" pitchFamily="18" charset="0"/>
              </a:rPr>
              <a:t>Ревзина</a:t>
            </a:r>
            <a:r>
              <a:rPr lang="ru-RU" sz="2000" dirty="0" smtClean="0">
                <a:ea typeface="Cambria" panose="02040503050406030204" pitchFamily="18" charset="0"/>
              </a:rPr>
              <a:t>, директор </a:t>
            </a:r>
          </a:p>
          <a:p>
            <a:pPr algn="r"/>
            <a:r>
              <a:rPr lang="ru-RU" sz="2000" dirty="0" smtClean="0">
                <a:ea typeface="Cambria" panose="02040503050406030204" pitchFamily="18" charset="0"/>
              </a:rPr>
              <a:t>ГБУК «Самарская областная детская библиотека», </a:t>
            </a:r>
          </a:p>
          <a:p>
            <a:pPr algn="r"/>
            <a:r>
              <a:rPr lang="ru-RU" sz="2000" dirty="0" smtClean="0">
                <a:ea typeface="Cambria" panose="02040503050406030204" pitchFamily="18" charset="0"/>
              </a:rPr>
              <a:t>член проектного офиса</a:t>
            </a:r>
            <a:endParaRPr lang="ru-RU" sz="2000" dirty="0"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01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D79616B-8F5E-4600-8A46-45EBD117B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89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6C7C303-E974-4285-8758-D41C72FFAB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C2C440-6BC4-45D4-A063-EF0155179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10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200FA36-9FD9-4F36-AFBC-CCBB63F152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5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02BE1BE-BCAC-4D4D-B4F6-3665D3756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743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31397E3-F498-4271-8FC0-764B65DC9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2779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Широкоэкранный</PresentationFormat>
  <Paragraphs>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Однодворцева Юлия Алексеевна</cp:lastModifiedBy>
  <cp:revision>2</cp:revision>
  <dcterms:created xsi:type="dcterms:W3CDTF">2021-11-25T05:52:19Z</dcterms:created>
  <dcterms:modified xsi:type="dcterms:W3CDTF">2025-03-05T06:44:18Z</dcterms:modified>
</cp:coreProperties>
</file>