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8" r:id="rId49"/>
    <p:sldId id="309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417"/>
    <a:srgbClr val="171717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7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ur Text Box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ur Text Box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ur Text Box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 rotWithShape="1">
          <a:blip r:embed="rId2" cstate="print"/>
          <a:srcRect b="598"/>
          <a:stretch/>
        </p:blipFill>
        <p:spPr>
          <a:xfrm>
            <a:off x="0" y="857250"/>
            <a:ext cx="9144000" cy="511272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xt On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ur Text Box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ur Text Box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ur Text Box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ur Text Boxes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ur Text Box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Question _ Statement Page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Question _ Statement Page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xt Only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xt Only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Question _ Statement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(4:3)</PresentationFormat>
  <Paragraphs>0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Однодворцева Юлия Алексеевна</dc:creator>
  <cp:lastModifiedBy>Однодворцева Юлия Алексеевна</cp:lastModifiedBy>
  <cp:revision>3</cp:revision>
  <dcterms:created xsi:type="dcterms:W3CDTF">2023-09-06T14:03:55Z</dcterms:created>
  <dcterms:modified xsi:type="dcterms:W3CDTF">2026-03-19T09:25:22Z</dcterms:modified>
</cp:coreProperties>
</file>